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5" r:id="rId6"/>
    <p:sldMasterId id="2147483672" r:id="rId7"/>
  </p:sldMasterIdLst>
  <p:sldIdLst>
    <p:sldId id="256" r:id="rId8"/>
    <p:sldId id="257" r:id="rId9"/>
    <p:sldId id="258" r:id="rId10"/>
    <p:sldId id="261" r:id="rId11"/>
    <p:sldId id="259" r:id="rId12"/>
    <p:sldId id="260"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5"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D8B2B8-7360-4C04-AF90-8D2E3E2DFB7C}" v="338" dt="2022-06-01T07:11:1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55" d="100"/>
          <a:sy n="155" d="100"/>
        </p:scale>
        <p:origin x="279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83D8B2B8-7360-4C04-AF90-8D2E3E2DFB7C}"/>
    <pc:docChg chg="custSel addSld delSld modSld addMainMaster modMainMaster">
      <pc:chgData name="Pascalle Cup" userId="abbe84a0-611b-406e-b251-e8b4b71c069a" providerId="ADAL" clId="{83D8B2B8-7360-4C04-AF90-8D2E3E2DFB7C}" dt="2022-06-01T07:11:31.466" v="2660" actId="20577"/>
      <pc:docMkLst>
        <pc:docMk/>
      </pc:docMkLst>
      <pc:sldChg chg="modSp mod">
        <pc:chgData name="Pascalle Cup" userId="abbe84a0-611b-406e-b251-e8b4b71c069a" providerId="ADAL" clId="{83D8B2B8-7360-4C04-AF90-8D2E3E2DFB7C}" dt="2022-05-31T20:23:47.729" v="1549" actId="113"/>
        <pc:sldMkLst>
          <pc:docMk/>
          <pc:sldMk cId="1914404811" sldId="257"/>
        </pc:sldMkLst>
        <pc:spChg chg="mod">
          <ac:chgData name="Pascalle Cup" userId="abbe84a0-611b-406e-b251-e8b4b71c069a" providerId="ADAL" clId="{83D8B2B8-7360-4C04-AF90-8D2E3E2DFB7C}" dt="2022-05-31T19:59:49.607" v="3" actId="12"/>
          <ac:spMkLst>
            <pc:docMk/>
            <pc:sldMk cId="1914404811" sldId="257"/>
            <ac:spMk id="5" creationId="{D3700955-4AB3-462E-A398-76CFA58BDAB0}"/>
          </ac:spMkLst>
        </pc:spChg>
        <pc:spChg chg="mod">
          <ac:chgData name="Pascalle Cup" userId="abbe84a0-611b-406e-b251-e8b4b71c069a" providerId="ADAL" clId="{83D8B2B8-7360-4C04-AF90-8D2E3E2DFB7C}" dt="2022-05-31T20:23:47.729" v="1549" actId="113"/>
          <ac:spMkLst>
            <pc:docMk/>
            <pc:sldMk cId="1914404811" sldId="257"/>
            <ac:spMk id="6" creationId="{81B96BA2-902A-4078-8942-E8A2417A9A29}"/>
          </ac:spMkLst>
        </pc:spChg>
        <pc:spChg chg="mod">
          <ac:chgData name="Pascalle Cup" userId="abbe84a0-611b-406e-b251-e8b4b71c069a" providerId="ADAL" clId="{83D8B2B8-7360-4C04-AF90-8D2E3E2DFB7C}" dt="2022-05-31T20:00:09.828" v="10" actId="12"/>
          <ac:spMkLst>
            <pc:docMk/>
            <pc:sldMk cId="1914404811" sldId="257"/>
            <ac:spMk id="10" creationId="{60253159-9685-4938-B8A7-8D90D4ABB2F1}"/>
          </ac:spMkLst>
        </pc:spChg>
      </pc:sldChg>
      <pc:sldChg chg="addSp modSp mod">
        <pc:chgData name="Pascalle Cup" userId="abbe84a0-611b-406e-b251-e8b4b71c069a" providerId="ADAL" clId="{83D8B2B8-7360-4C04-AF90-8D2E3E2DFB7C}" dt="2022-06-01T07:10:43.988" v="2656" actId="20577"/>
        <pc:sldMkLst>
          <pc:docMk/>
          <pc:sldMk cId="36654371" sldId="258"/>
        </pc:sldMkLst>
        <pc:spChg chg="add mod">
          <ac:chgData name="Pascalle Cup" userId="abbe84a0-611b-406e-b251-e8b4b71c069a" providerId="ADAL" clId="{83D8B2B8-7360-4C04-AF90-8D2E3E2DFB7C}" dt="2022-05-31T20:13:52.904" v="1145" actId="1076"/>
          <ac:spMkLst>
            <pc:docMk/>
            <pc:sldMk cId="36654371" sldId="258"/>
            <ac:spMk id="2" creationId="{6089C9E0-721A-4C05-17E6-E49A00A470D2}"/>
          </ac:spMkLst>
        </pc:spChg>
        <pc:spChg chg="mod">
          <ac:chgData name="Pascalle Cup" userId="abbe84a0-611b-406e-b251-e8b4b71c069a" providerId="ADAL" clId="{83D8B2B8-7360-4C04-AF90-8D2E3E2DFB7C}" dt="2022-06-01T07:10:43.988" v="2656" actId="20577"/>
          <ac:spMkLst>
            <pc:docMk/>
            <pc:sldMk cId="36654371" sldId="258"/>
            <ac:spMk id="3" creationId="{BD09D1F5-5FCD-2615-3145-1C280CADD32F}"/>
          </ac:spMkLst>
        </pc:spChg>
      </pc:sldChg>
      <pc:sldChg chg="modSp mod">
        <pc:chgData name="Pascalle Cup" userId="abbe84a0-611b-406e-b251-e8b4b71c069a" providerId="ADAL" clId="{83D8B2B8-7360-4C04-AF90-8D2E3E2DFB7C}" dt="2022-05-31T20:01:39.488" v="130" actId="20577"/>
        <pc:sldMkLst>
          <pc:docMk/>
          <pc:sldMk cId="3015963121" sldId="259"/>
        </pc:sldMkLst>
        <pc:graphicFrameChg chg="modGraphic">
          <ac:chgData name="Pascalle Cup" userId="abbe84a0-611b-406e-b251-e8b4b71c069a" providerId="ADAL" clId="{83D8B2B8-7360-4C04-AF90-8D2E3E2DFB7C}" dt="2022-05-31T20:01:39.488" v="130" actId="20577"/>
          <ac:graphicFrameMkLst>
            <pc:docMk/>
            <pc:sldMk cId="3015963121" sldId="259"/>
            <ac:graphicFrameMk id="2" creationId="{425316F6-AFE7-D2DF-88E3-1A63D9E85A08}"/>
          </ac:graphicFrameMkLst>
        </pc:graphicFrameChg>
      </pc:sldChg>
      <pc:sldChg chg="delSp modSp mod">
        <pc:chgData name="Pascalle Cup" userId="abbe84a0-611b-406e-b251-e8b4b71c069a" providerId="ADAL" clId="{83D8B2B8-7360-4C04-AF90-8D2E3E2DFB7C}" dt="2022-05-31T20:02:59.454" v="139" actId="478"/>
        <pc:sldMkLst>
          <pc:docMk/>
          <pc:sldMk cId="3912862591" sldId="260"/>
        </pc:sldMkLst>
        <pc:spChg chg="del mod">
          <ac:chgData name="Pascalle Cup" userId="abbe84a0-611b-406e-b251-e8b4b71c069a" providerId="ADAL" clId="{83D8B2B8-7360-4C04-AF90-8D2E3E2DFB7C}" dt="2022-05-31T20:02:59.454" v="139" actId="478"/>
          <ac:spMkLst>
            <pc:docMk/>
            <pc:sldMk cId="3912862591" sldId="260"/>
            <ac:spMk id="4" creationId="{14482622-691C-EF14-74F8-5E75C58F67E2}"/>
          </ac:spMkLst>
        </pc:spChg>
        <pc:spChg chg="mod">
          <ac:chgData name="Pascalle Cup" userId="abbe84a0-611b-406e-b251-e8b4b71c069a" providerId="ADAL" clId="{83D8B2B8-7360-4C04-AF90-8D2E3E2DFB7C}" dt="2022-05-31T20:02:51.403" v="137" actId="14100"/>
          <ac:spMkLst>
            <pc:docMk/>
            <pc:sldMk cId="3912862591" sldId="260"/>
            <ac:spMk id="5" creationId="{B19735AB-36C0-3BC6-5B72-8A81DCF70CA7}"/>
          </ac:spMkLst>
        </pc:spChg>
      </pc:sldChg>
      <pc:sldChg chg="modSp">
        <pc:chgData name="Pascalle Cup" userId="abbe84a0-611b-406e-b251-e8b4b71c069a" providerId="ADAL" clId="{83D8B2B8-7360-4C04-AF90-8D2E3E2DFB7C}" dt="2022-05-31T20:02:37.152" v="136" actId="20577"/>
        <pc:sldMkLst>
          <pc:docMk/>
          <pc:sldMk cId="1655341471" sldId="261"/>
        </pc:sldMkLst>
        <pc:graphicFrameChg chg="mod">
          <ac:chgData name="Pascalle Cup" userId="abbe84a0-611b-406e-b251-e8b4b71c069a" providerId="ADAL" clId="{83D8B2B8-7360-4C04-AF90-8D2E3E2DFB7C}" dt="2022-05-31T20:02:37.152" v="136" actId="20577"/>
          <ac:graphicFrameMkLst>
            <pc:docMk/>
            <pc:sldMk cId="1655341471" sldId="261"/>
            <ac:graphicFrameMk id="6" creationId="{90C038F6-2C36-7F31-5CC1-5C8496D187F0}"/>
          </ac:graphicFrameMkLst>
        </pc:graphicFrameChg>
      </pc:sldChg>
      <pc:sldChg chg="addSp modSp new mod modAnim">
        <pc:chgData name="Pascalle Cup" userId="abbe84a0-611b-406e-b251-e8b4b71c069a" providerId="ADAL" clId="{83D8B2B8-7360-4C04-AF90-8D2E3E2DFB7C}" dt="2022-05-31T20:25:14.317" v="1552" actId="20577"/>
        <pc:sldMkLst>
          <pc:docMk/>
          <pc:sldMk cId="1130830410" sldId="262"/>
        </pc:sldMkLst>
        <pc:spChg chg="mod">
          <ac:chgData name="Pascalle Cup" userId="abbe84a0-611b-406e-b251-e8b4b71c069a" providerId="ADAL" clId="{83D8B2B8-7360-4C04-AF90-8D2E3E2DFB7C}" dt="2022-05-31T20:25:14.317" v="1552" actId="20577"/>
          <ac:spMkLst>
            <pc:docMk/>
            <pc:sldMk cId="1130830410" sldId="262"/>
            <ac:spMk id="2" creationId="{7D1B6C53-DF2C-36CF-442F-BB84B4D05A1C}"/>
          </ac:spMkLst>
        </pc:spChg>
        <pc:spChg chg="add mod">
          <ac:chgData name="Pascalle Cup" userId="abbe84a0-611b-406e-b251-e8b4b71c069a" providerId="ADAL" clId="{83D8B2B8-7360-4C04-AF90-8D2E3E2DFB7C}" dt="2022-05-31T20:08:07.677" v="791" actId="20577"/>
          <ac:spMkLst>
            <pc:docMk/>
            <pc:sldMk cId="1130830410" sldId="262"/>
            <ac:spMk id="3" creationId="{E2BFDD82-BBE4-9BE0-45B8-35E19A832445}"/>
          </ac:spMkLst>
        </pc:spChg>
        <pc:spChg chg="add mod">
          <ac:chgData name="Pascalle Cup" userId="abbe84a0-611b-406e-b251-e8b4b71c069a" providerId="ADAL" clId="{83D8B2B8-7360-4C04-AF90-8D2E3E2DFB7C}" dt="2022-05-31T20:06:52.778" v="564" actId="14100"/>
          <ac:spMkLst>
            <pc:docMk/>
            <pc:sldMk cId="1130830410" sldId="262"/>
            <ac:spMk id="4" creationId="{46963424-41C5-006A-D5FD-E5019ABA10FF}"/>
          </ac:spMkLst>
        </pc:spChg>
        <pc:spChg chg="add mod">
          <ac:chgData name="Pascalle Cup" userId="abbe84a0-611b-406e-b251-e8b4b71c069a" providerId="ADAL" clId="{83D8B2B8-7360-4C04-AF90-8D2E3E2DFB7C}" dt="2022-05-31T20:08:41.461" v="797" actId="207"/>
          <ac:spMkLst>
            <pc:docMk/>
            <pc:sldMk cId="1130830410" sldId="262"/>
            <ac:spMk id="5" creationId="{D8D00EB6-A7D6-BC41-710E-DB14C57D12AF}"/>
          </ac:spMkLst>
        </pc:spChg>
        <pc:spChg chg="add mod">
          <ac:chgData name="Pascalle Cup" userId="abbe84a0-611b-406e-b251-e8b4b71c069a" providerId="ADAL" clId="{83D8B2B8-7360-4C04-AF90-8D2E3E2DFB7C}" dt="2022-05-31T20:09:47.715" v="866" actId="207"/>
          <ac:spMkLst>
            <pc:docMk/>
            <pc:sldMk cId="1130830410" sldId="262"/>
            <ac:spMk id="6" creationId="{72012DA7-0347-F624-F7B9-D2DB5426AA3A}"/>
          </ac:spMkLst>
        </pc:spChg>
      </pc:sldChg>
      <pc:sldChg chg="addSp delSp modSp new mod setBg">
        <pc:chgData name="Pascalle Cup" userId="abbe84a0-611b-406e-b251-e8b4b71c069a" providerId="ADAL" clId="{83D8B2B8-7360-4C04-AF90-8D2E3E2DFB7C}" dt="2022-06-01T07:11:14" v="2657" actId="313"/>
        <pc:sldMkLst>
          <pc:docMk/>
          <pc:sldMk cId="1392658565" sldId="263"/>
        </pc:sldMkLst>
        <pc:spChg chg="mod">
          <ac:chgData name="Pascalle Cup" userId="abbe84a0-611b-406e-b251-e8b4b71c069a" providerId="ADAL" clId="{83D8B2B8-7360-4C04-AF90-8D2E3E2DFB7C}" dt="2022-05-31T20:12:11.596" v="1129" actId="26606"/>
          <ac:spMkLst>
            <pc:docMk/>
            <pc:sldMk cId="1392658565" sldId="263"/>
            <ac:spMk id="2" creationId="{1A3D3C94-8CC9-614A-54BB-F1C9CF74851A}"/>
          </ac:spMkLst>
        </pc:spChg>
        <pc:spChg chg="add del mod">
          <ac:chgData name="Pascalle Cup" userId="abbe84a0-611b-406e-b251-e8b4b71c069a" providerId="ADAL" clId="{83D8B2B8-7360-4C04-AF90-8D2E3E2DFB7C}" dt="2022-05-31T20:12:11.596" v="1129" actId="26606"/>
          <ac:spMkLst>
            <pc:docMk/>
            <pc:sldMk cId="1392658565" sldId="263"/>
            <ac:spMk id="3" creationId="{780E3A1C-F7D0-A447-626B-B4AB62217B27}"/>
          </ac:spMkLst>
        </pc:spChg>
        <pc:spChg chg="add">
          <ac:chgData name="Pascalle Cup" userId="abbe84a0-611b-406e-b251-e8b4b71c069a" providerId="ADAL" clId="{83D8B2B8-7360-4C04-AF90-8D2E3E2DFB7C}" dt="2022-05-31T20:12:11.596" v="1129" actId="26606"/>
          <ac:spMkLst>
            <pc:docMk/>
            <pc:sldMk cId="1392658565" sldId="263"/>
            <ac:spMk id="10" creationId="{B50AB553-2A96-4A92-96F2-93548E096954}"/>
          </ac:spMkLst>
        </pc:spChg>
        <pc:graphicFrameChg chg="add mod">
          <ac:chgData name="Pascalle Cup" userId="abbe84a0-611b-406e-b251-e8b4b71c069a" providerId="ADAL" clId="{83D8B2B8-7360-4C04-AF90-8D2E3E2DFB7C}" dt="2022-06-01T07:11:14" v="2657" actId="313"/>
          <ac:graphicFrameMkLst>
            <pc:docMk/>
            <pc:sldMk cId="1392658565" sldId="263"/>
            <ac:graphicFrameMk id="5" creationId="{BD28F550-8513-8F3D-2766-E0D764AE7517}"/>
          </ac:graphicFrameMkLst>
        </pc:graphicFrameChg>
        <pc:picChg chg="add mod">
          <ac:chgData name="Pascalle Cup" userId="abbe84a0-611b-406e-b251-e8b4b71c069a" providerId="ADAL" clId="{83D8B2B8-7360-4C04-AF90-8D2E3E2DFB7C}" dt="2022-05-31T20:12:42.890" v="1130" actId="27614"/>
          <ac:picMkLst>
            <pc:docMk/>
            <pc:sldMk cId="1392658565" sldId="263"/>
            <ac:picMk id="6" creationId="{A5F1AA7F-E251-510D-CED0-84E7920ADE70}"/>
          </ac:picMkLst>
        </pc:picChg>
      </pc:sldChg>
      <pc:sldChg chg="addSp modSp new mod">
        <pc:chgData name="Pascalle Cup" userId="abbe84a0-611b-406e-b251-e8b4b71c069a" providerId="ADAL" clId="{83D8B2B8-7360-4C04-AF90-8D2E3E2DFB7C}" dt="2022-05-31T20:25:53.101" v="1565" actId="207"/>
        <pc:sldMkLst>
          <pc:docMk/>
          <pc:sldMk cId="1473608626" sldId="264"/>
        </pc:sldMkLst>
        <pc:spChg chg="mod">
          <ac:chgData name="Pascalle Cup" userId="abbe84a0-611b-406e-b251-e8b4b71c069a" providerId="ADAL" clId="{83D8B2B8-7360-4C04-AF90-8D2E3E2DFB7C}" dt="2022-05-31T20:15:47.637" v="1210" actId="20577"/>
          <ac:spMkLst>
            <pc:docMk/>
            <pc:sldMk cId="1473608626" sldId="264"/>
            <ac:spMk id="2" creationId="{B19ABA25-515C-02A1-4711-EB86CC9EFB0D}"/>
          </ac:spMkLst>
        </pc:spChg>
        <pc:spChg chg="add mod">
          <ac:chgData name="Pascalle Cup" userId="abbe84a0-611b-406e-b251-e8b4b71c069a" providerId="ADAL" clId="{83D8B2B8-7360-4C04-AF90-8D2E3E2DFB7C}" dt="2022-05-31T20:25:53.101" v="1565" actId="207"/>
          <ac:spMkLst>
            <pc:docMk/>
            <pc:sldMk cId="1473608626" sldId="264"/>
            <ac:spMk id="4" creationId="{84826816-1427-58E4-6F27-FD9E516C5C85}"/>
          </ac:spMkLst>
        </pc:spChg>
        <pc:picChg chg="add mod modCrop">
          <ac:chgData name="Pascalle Cup" userId="abbe84a0-611b-406e-b251-e8b4b71c069a" providerId="ADAL" clId="{83D8B2B8-7360-4C04-AF90-8D2E3E2DFB7C}" dt="2022-05-31T20:18:18.444" v="1213" actId="1076"/>
          <ac:picMkLst>
            <pc:docMk/>
            <pc:sldMk cId="1473608626" sldId="264"/>
            <ac:picMk id="3" creationId="{BB6C1A26-CC47-978B-1F50-77CDFD7F406E}"/>
          </ac:picMkLst>
        </pc:picChg>
      </pc:sldChg>
      <pc:sldChg chg="addSp delSp modSp new del mod setBg setClrOvrMap">
        <pc:chgData name="Pascalle Cup" userId="abbe84a0-611b-406e-b251-e8b4b71c069a" providerId="ADAL" clId="{83D8B2B8-7360-4C04-AF90-8D2E3E2DFB7C}" dt="2022-05-31T20:15:15.861" v="1191" actId="47"/>
        <pc:sldMkLst>
          <pc:docMk/>
          <pc:sldMk cId="2107534516" sldId="264"/>
        </pc:sldMkLst>
        <pc:spChg chg="mod">
          <ac:chgData name="Pascalle Cup" userId="abbe84a0-611b-406e-b251-e8b4b71c069a" providerId="ADAL" clId="{83D8B2B8-7360-4C04-AF90-8D2E3E2DFB7C}" dt="2022-05-31T20:14:56.368" v="1189" actId="6549"/>
          <ac:spMkLst>
            <pc:docMk/>
            <pc:sldMk cId="2107534516" sldId="264"/>
            <ac:spMk id="2" creationId="{A27ABBCE-2165-6BAC-F38D-B6678882DCBD}"/>
          </ac:spMkLst>
        </pc:spChg>
        <pc:spChg chg="add">
          <ac:chgData name="Pascalle Cup" userId="abbe84a0-611b-406e-b251-e8b4b71c069a" providerId="ADAL" clId="{83D8B2B8-7360-4C04-AF90-8D2E3E2DFB7C}" dt="2022-05-31T20:14:45.780" v="1174" actId="26606"/>
          <ac:spMkLst>
            <pc:docMk/>
            <pc:sldMk cId="2107534516" sldId="264"/>
            <ac:spMk id="8" creationId="{7DD3F227-0B82-4DA2-96AB-406CC7D1F3EA}"/>
          </ac:spMkLst>
        </pc:spChg>
        <pc:spChg chg="add">
          <ac:chgData name="Pascalle Cup" userId="abbe84a0-611b-406e-b251-e8b4b71c069a" providerId="ADAL" clId="{83D8B2B8-7360-4C04-AF90-8D2E3E2DFB7C}" dt="2022-05-31T20:14:45.780" v="1174" actId="26606"/>
          <ac:spMkLst>
            <pc:docMk/>
            <pc:sldMk cId="2107534516" sldId="264"/>
            <ac:spMk id="10" creationId="{E80A7608-824D-4328-8DB4-885C429AF45C}"/>
          </ac:spMkLst>
        </pc:spChg>
        <pc:picChg chg="add del">
          <ac:chgData name="Pascalle Cup" userId="abbe84a0-611b-406e-b251-e8b4b71c069a" providerId="ADAL" clId="{83D8B2B8-7360-4C04-AF90-8D2E3E2DFB7C}" dt="2022-05-31T20:15:12.114" v="1190" actId="478"/>
          <ac:picMkLst>
            <pc:docMk/>
            <pc:sldMk cId="2107534516" sldId="264"/>
            <ac:picMk id="4" creationId="{D36E7367-C905-DB4F-9F06-AF7B4519F621}"/>
          </ac:picMkLst>
        </pc:picChg>
      </pc:sldChg>
      <pc:sldChg chg="addSp delSp modSp new mod delAnim modAnim">
        <pc:chgData name="Pascalle Cup" userId="abbe84a0-611b-406e-b251-e8b4b71c069a" providerId="ADAL" clId="{83D8B2B8-7360-4C04-AF90-8D2E3E2DFB7C}" dt="2022-06-01T07:08:51.165" v="2555" actId="20577"/>
        <pc:sldMkLst>
          <pc:docMk/>
          <pc:sldMk cId="2316646686" sldId="265"/>
        </pc:sldMkLst>
        <pc:spChg chg="mod">
          <ac:chgData name="Pascalle Cup" userId="abbe84a0-611b-406e-b251-e8b4b71c069a" providerId="ADAL" clId="{83D8B2B8-7360-4C04-AF90-8D2E3E2DFB7C}" dt="2022-05-31T20:20:25.218" v="1340" actId="1076"/>
          <ac:spMkLst>
            <pc:docMk/>
            <pc:sldMk cId="2316646686" sldId="265"/>
            <ac:spMk id="2" creationId="{BC0CF7EA-B7D0-865B-24C9-30DA78F3895E}"/>
          </ac:spMkLst>
        </pc:spChg>
        <pc:spChg chg="add mod">
          <ac:chgData name="Pascalle Cup" userId="abbe84a0-611b-406e-b251-e8b4b71c069a" providerId="ADAL" clId="{83D8B2B8-7360-4C04-AF90-8D2E3E2DFB7C}" dt="2022-06-01T07:08:51.165" v="2555" actId="20577"/>
          <ac:spMkLst>
            <pc:docMk/>
            <pc:sldMk cId="2316646686" sldId="265"/>
            <ac:spMk id="4" creationId="{72FEF29A-7BF6-052B-45BA-BA2CA853ABFD}"/>
          </ac:spMkLst>
        </pc:spChg>
        <pc:spChg chg="add del mod">
          <ac:chgData name="Pascalle Cup" userId="abbe84a0-611b-406e-b251-e8b4b71c069a" providerId="ADAL" clId="{83D8B2B8-7360-4C04-AF90-8D2E3E2DFB7C}" dt="2022-06-01T07:08:02.004" v="2447" actId="478"/>
          <ac:spMkLst>
            <pc:docMk/>
            <pc:sldMk cId="2316646686" sldId="265"/>
            <ac:spMk id="5" creationId="{D60B73B4-7483-1EBA-D887-C4F0BEE25286}"/>
          </ac:spMkLst>
        </pc:spChg>
      </pc:sldChg>
      <pc:sldChg chg="modSp add mod">
        <pc:chgData name="Pascalle Cup" userId="abbe84a0-611b-406e-b251-e8b4b71c069a" providerId="ADAL" clId="{83D8B2B8-7360-4C04-AF90-8D2E3E2DFB7C}" dt="2022-06-01T07:11:31.466" v="2660" actId="20577"/>
        <pc:sldMkLst>
          <pc:docMk/>
          <pc:sldMk cId="2705142554" sldId="266"/>
        </pc:sldMkLst>
        <pc:spChg chg="mod">
          <ac:chgData name="Pascalle Cup" userId="abbe84a0-611b-406e-b251-e8b4b71c069a" providerId="ADAL" clId="{83D8B2B8-7360-4C04-AF90-8D2E3E2DFB7C}" dt="2022-06-01T07:11:31.466" v="2660" actId="20577"/>
          <ac:spMkLst>
            <pc:docMk/>
            <pc:sldMk cId="2705142554" sldId="266"/>
            <ac:spMk id="2" creationId="{D86A51F9-E26B-285A-FCBF-293E93CA9762}"/>
          </ac:spMkLst>
        </pc:spChg>
      </pc:sldChg>
      <pc:sldChg chg="add">
        <pc:chgData name="Pascalle Cup" userId="abbe84a0-611b-406e-b251-e8b4b71c069a" providerId="ADAL" clId="{83D8B2B8-7360-4C04-AF90-8D2E3E2DFB7C}" dt="2022-05-31T20:26:38.259" v="1569"/>
        <pc:sldMkLst>
          <pc:docMk/>
          <pc:sldMk cId="913140132" sldId="267"/>
        </pc:sldMkLst>
      </pc:sldChg>
      <pc:sldChg chg="add">
        <pc:chgData name="Pascalle Cup" userId="abbe84a0-611b-406e-b251-e8b4b71c069a" providerId="ADAL" clId="{83D8B2B8-7360-4C04-AF90-8D2E3E2DFB7C}" dt="2022-05-31T20:26:45.745" v="1571"/>
        <pc:sldMkLst>
          <pc:docMk/>
          <pc:sldMk cId="3980779712" sldId="268"/>
        </pc:sldMkLst>
      </pc:sldChg>
      <pc:sldChg chg="add">
        <pc:chgData name="Pascalle Cup" userId="abbe84a0-611b-406e-b251-e8b4b71c069a" providerId="ADAL" clId="{83D8B2B8-7360-4C04-AF90-8D2E3E2DFB7C}" dt="2022-05-31T20:26:47.650" v="1573"/>
        <pc:sldMkLst>
          <pc:docMk/>
          <pc:sldMk cId="2164330484" sldId="269"/>
        </pc:sldMkLst>
      </pc:sldChg>
      <pc:sldChg chg="add">
        <pc:chgData name="Pascalle Cup" userId="abbe84a0-611b-406e-b251-e8b4b71c069a" providerId="ADAL" clId="{83D8B2B8-7360-4C04-AF90-8D2E3E2DFB7C}" dt="2022-05-31T20:26:51.628" v="1575"/>
        <pc:sldMkLst>
          <pc:docMk/>
          <pc:sldMk cId="1975132924" sldId="270"/>
        </pc:sldMkLst>
      </pc:sldChg>
      <pc:sldChg chg="add">
        <pc:chgData name="Pascalle Cup" userId="abbe84a0-611b-406e-b251-e8b4b71c069a" providerId="ADAL" clId="{83D8B2B8-7360-4C04-AF90-8D2E3E2DFB7C}" dt="2022-05-31T20:26:53.203" v="1577"/>
        <pc:sldMkLst>
          <pc:docMk/>
          <pc:sldMk cId="2245462591" sldId="271"/>
        </pc:sldMkLst>
      </pc:sldChg>
      <pc:sldChg chg="add">
        <pc:chgData name="Pascalle Cup" userId="abbe84a0-611b-406e-b251-e8b4b71c069a" providerId="ADAL" clId="{83D8B2B8-7360-4C04-AF90-8D2E3E2DFB7C}" dt="2022-05-31T20:26:57.437" v="1579"/>
        <pc:sldMkLst>
          <pc:docMk/>
          <pc:sldMk cId="1694309779" sldId="272"/>
        </pc:sldMkLst>
      </pc:sldChg>
      <pc:sldChg chg="add">
        <pc:chgData name="Pascalle Cup" userId="abbe84a0-611b-406e-b251-e8b4b71c069a" providerId="ADAL" clId="{83D8B2B8-7360-4C04-AF90-8D2E3E2DFB7C}" dt="2022-05-31T20:27:01.581" v="1581"/>
        <pc:sldMkLst>
          <pc:docMk/>
          <pc:sldMk cId="1644572892" sldId="273"/>
        </pc:sldMkLst>
      </pc:sldChg>
      <pc:sldChg chg="add del">
        <pc:chgData name="Pascalle Cup" userId="abbe84a0-611b-406e-b251-e8b4b71c069a" providerId="ADAL" clId="{83D8B2B8-7360-4C04-AF90-8D2E3E2DFB7C}" dt="2022-05-31T20:38:23.902" v="2252" actId="47"/>
        <pc:sldMkLst>
          <pc:docMk/>
          <pc:sldMk cId="3972397931" sldId="274"/>
        </pc:sldMkLst>
      </pc:sldChg>
      <pc:sldChg chg="addSp delSp modSp new mod">
        <pc:chgData name="Pascalle Cup" userId="abbe84a0-611b-406e-b251-e8b4b71c069a" providerId="ADAL" clId="{83D8B2B8-7360-4C04-AF90-8D2E3E2DFB7C}" dt="2022-06-01T07:10:07.189" v="2649" actId="1076"/>
        <pc:sldMkLst>
          <pc:docMk/>
          <pc:sldMk cId="4124558433" sldId="275"/>
        </pc:sldMkLst>
        <pc:spChg chg="mod">
          <ac:chgData name="Pascalle Cup" userId="abbe84a0-611b-406e-b251-e8b4b71c069a" providerId="ADAL" clId="{83D8B2B8-7360-4C04-AF90-8D2E3E2DFB7C}" dt="2022-05-31T20:27:26.280" v="1594" actId="20577"/>
          <ac:spMkLst>
            <pc:docMk/>
            <pc:sldMk cId="4124558433" sldId="275"/>
            <ac:spMk id="2" creationId="{B48C39B1-9668-CC78-DB00-302CAFD6ACE1}"/>
          </ac:spMkLst>
        </pc:spChg>
        <pc:spChg chg="add mod">
          <ac:chgData name="Pascalle Cup" userId="abbe84a0-611b-406e-b251-e8b4b71c069a" providerId="ADAL" clId="{83D8B2B8-7360-4C04-AF90-8D2E3E2DFB7C}" dt="2022-06-01T07:10:07.189" v="2649" actId="1076"/>
          <ac:spMkLst>
            <pc:docMk/>
            <pc:sldMk cId="4124558433" sldId="275"/>
            <ac:spMk id="3" creationId="{0A3FF6EF-4DC4-658B-6A0D-BF86D7E36748}"/>
          </ac:spMkLst>
        </pc:spChg>
        <pc:graphicFrameChg chg="add del mod modGraphic">
          <ac:chgData name="Pascalle Cup" userId="abbe84a0-611b-406e-b251-e8b4b71c069a" providerId="ADAL" clId="{83D8B2B8-7360-4C04-AF90-8D2E3E2DFB7C}" dt="2022-05-31T20:33:23.646" v="2127" actId="478"/>
          <ac:graphicFrameMkLst>
            <pc:docMk/>
            <pc:sldMk cId="4124558433" sldId="275"/>
            <ac:graphicFrameMk id="4" creationId="{8B3C0B63-FA45-4E83-A953-4B525A6A27F6}"/>
          </ac:graphicFrameMkLst>
        </pc:graphicFrameChg>
        <pc:graphicFrameChg chg="add del mod modGraphic">
          <ac:chgData name="Pascalle Cup" userId="abbe84a0-611b-406e-b251-e8b4b71c069a" providerId="ADAL" clId="{83D8B2B8-7360-4C04-AF90-8D2E3E2DFB7C}" dt="2022-06-01T07:10:01.753" v="2648" actId="478"/>
          <ac:graphicFrameMkLst>
            <pc:docMk/>
            <pc:sldMk cId="4124558433" sldId="275"/>
            <ac:graphicFrameMk id="5" creationId="{D7B147ED-EFDC-1BFA-68AA-0CA04677617E}"/>
          </ac:graphicFrameMkLst>
        </pc:graphicFrameChg>
      </pc:sldChg>
      <pc:sldMasterChg chg="add addSldLayout">
        <pc:chgData name="Pascalle Cup" userId="abbe84a0-611b-406e-b251-e8b4b71c069a" providerId="ADAL" clId="{83D8B2B8-7360-4C04-AF90-8D2E3E2DFB7C}" dt="2022-05-31T20:26:51.628" v="1574" actId="27028"/>
        <pc:sldMasterMkLst>
          <pc:docMk/>
          <pc:sldMasterMk cId="2983060241" sldId="2147483648"/>
        </pc:sldMasterMkLst>
        <pc:sldLayoutChg chg="add">
          <pc:chgData name="Pascalle Cup" userId="abbe84a0-611b-406e-b251-e8b4b71c069a" providerId="ADAL" clId="{83D8B2B8-7360-4C04-AF90-8D2E3E2DFB7C}" dt="2022-05-31T20:26:31.982" v="1566" actId="27028"/>
          <pc:sldLayoutMkLst>
            <pc:docMk/>
            <pc:sldMasterMk cId="2983060241" sldId="2147483648"/>
            <pc:sldLayoutMk cId="3654747210" sldId="2147483649"/>
          </pc:sldLayoutMkLst>
        </pc:sldLayoutChg>
        <pc:sldLayoutChg chg="add">
          <pc:chgData name="Pascalle Cup" userId="abbe84a0-611b-406e-b251-e8b4b71c069a" providerId="ADAL" clId="{83D8B2B8-7360-4C04-AF90-8D2E3E2DFB7C}" dt="2022-05-31T20:26:38.259" v="1568" actId="27028"/>
          <pc:sldLayoutMkLst>
            <pc:docMk/>
            <pc:sldMasterMk cId="2983060241" sldId="2147483648"/>
            <pc:sldLayoutMk cId="4201537236" sldId="2147483654"/>
          </pc:sldLayoutMkLst>
        </pc:sldLayoutChg>
        <pc:sldLayoutChg chg="add">
          <pc:chgData name="Pascalle Cup" userId="abbe84a0-611b-406e-b251-e8b4b71c069a" providerId="ADAL" clId="{83D8B2B8-7360-4C04-AF90-8D2E3E2DFB7C}" dt="2022-05-31T20:26:51.628" v="1574" actId="27028"/>
          <pc:sldLayoutMkLst>
            <pc:docMk/>
            <pc:sldMasterMk cId="2983060241" sldId="2147483648"/>
            <pc:sldLayoutMk cId="2067382986" sldId="2147483655"/>
          </pc:sldLayoutMkLst>
        </pc:sldLayoutChg>
      </pc:sldMasterChg>
      <pc:sldMasterChg chg="modSldLayout">
        <pc:chgData name="Pascalle Cup" userId="abbe84a0-611b-406e-b251-e8b4b71c069a" providerId="ADAL" clId="{83D8B2B8-7360-4C04-AF90-8D2E3E2DFB7C}" dt="2022-05-31T20:26:51.628" v="1574" actId="27028"/>
        <pc:sldMasterMkLst>
          <pc:docMk/>
          <pc:sldMasterMk cId="2979042461" sldId="2147483665"/>
        </pc:sldMasterMkLst>
        <pc:sldLayoutChg chg="replId">
          <pc:chgData name="Pascalle Cup" userId="abbe84a0-611b-406e-b251-e8b4b71c069a" providerId="ADAL" clId="{83D8B2B8-7360-4C04-AF90-8D2E3E2DFB7C}" dt="2022-05-31T20:26:38.259" v="1568" actId="27028"/>
          <pc:sldLayoutMkLst>
            <pc:docMk/>
            <pc:sldMasterMk cId="2979042461" sldId="2147483665"/>
            <pc:sldLayoutMk cId="3894974321" sldId="2147483670"/>
          </pc:sldLayoutMkLst>
        </pc:sldLayoutChg>
        <pc:sldLayoutChg chg="replId">
          <pc:chgData name="Pascalle Cup" userId="abbe84a0-611b-406e-b251-e8b4b71c069a" providerId="ADAL" clId="{83D8B2B8-7360-4C04-AF90-8D2E3E2DFB7C}" dt="2022-05-31T20:26:51.628" v="1574" actId="27028"/>
          <pc:sldLayoutMkLst>
            <pc:docMk/>
            <pc:sldMasterMk cId="2979042461" sldId="2147483665"/>
            <pc:sldLayoutMk cId="53194817" sldId="2147483671"/>
          </pc:sldLayoutMkLst>
        </pc:sldLayoutChg>
      </pc:sldMasterChg>
      <pc:sldMasterChg chg="replId modSldLayout">
        <pc:chgData name="Pascalle Cup" userId="abbe84a0-611b-406e-b251-e8b4b71c069a" providerId="ADAL" clId="{83D8B2B8-7360-4C04-AF90-8D2E3E2DFB7C}" dt="2022-05-31T20:26:31.982" v="1566" actId="27028"/>
        <pc:sldMasterMkLst>
          <pc:docMk/>
          <pc:sldMasterMk cId="588110843" sldId="2147483668"/>
        </pc:sldMasterMkLst>
        <pc:sldLayoutChg chg="replId">
          <pc:chgData name="Pascalle Cup" userId="abbe84a0-611b-406e-b251-e8b4b71c069a" providerId="ADAL" clId="{83D8B2B8-7360-4C04-AF90-8D2E3E2DFB7C}" dt="2022-05-31T20:26:31.982" v="1566" actId="27028"/>
          <pc:sldLayoutMkLst>
            <pc:docMk/>
            <pc:sldMasterMk cId="588110843" sldId="2147483668"/>
            <pc:sldLayoutMk cId="1394042537" sldId="214748366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8D628-FCEC-4646-864C-46C507A21FB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97F3699-AB3B-4CF0-9333-73E63A77C2AC}">
      <dgm:prSet/>
      <dgm:spPr/>
      <dgm:t>
        <a:bodyPr/>
        <a:lstStyle/>
        <a:p>
          <a:r>
            <a:rPr lang="nl-NL" dirty="0"/>
            <a:t>Nog vragen naar aanleiding van week </a:t>
          </a:r>
        </a:p>
        <a:p>
          <a:r>
            <a:rPr lang="nl-NL" dirty="0"/>
            <a:t>2?</a:t>
          </a:r>
          <a:endParaRPr lang="en-US" dirty="0"/>
        </a:p>
      </dgm:t>
    </dgm:pt>
    <dgm:pt modelId="{8A22AD5A-D376-48C3-BDD4-B7B76F45EA76}" type="parTrans" cxnId="{12D89A7C-41DC-4C5B-84A8-A272D4E6261E}">
      <dgm:prSet/>
      <dgm:spPr/>
      <dgm:t>
        <a:bodyPr/>
        <a:lstStyle/>
        <a:p>
          <a:endParaRPr lang="en-US"/>
        </a:p>
      </dgm:t>
    </dgm:pt>
    <dgm:pt modelId="{5123B0D6-5035-4773-8D06-38CEA31427EF}" type="sibTrans" cxnId="{12D89A7C-41DC-4C5B-84A8-A272D4E6261E}">
      <dgm:prSet/>
      <dgm:spPr/>
      <dgm:t>
        <a:bodyPr/>
        <a:lstStyle/>
        <a:p>
          <a:endParaRPr lang="en-US"/>
        </a:p>
      </dgm:t>
    </dgm:pt>
    <dgm:pt modelId="{72903B27-C0F0-4A8A-8E9D-1401764356D4}">
      <dgm:prSet/>
      <dgm:spPr/>
      <dgm:t>
        <a:bodyPr/>
        <a:lstStyle/>
        <a:p>
          <a:r>
            <a:rPr lang="nl-NL" dirty="0"/>
            <a:t>Begrippenlijst: nu op Wiki te vinden </a:t>
          </a:r>
          <a:endParaRPr lang="en-US" dirty="0"/>
        </a:p>
      </dgm:t>
    </dgm:pt>
    <dgm:pt modelId="{F48ACEF3-79CD-4018-8BF1-89E5B41CAF8D}" type="parTrans" cxnId="{B043ADA1-B7BA-4CDB-AB54-DBBA849FA622}">
      <dgm:prSet/>
      <dgm:spPr/>
      <dgm:t>
        <a:bodyPr/>
        <a:lstStyle/>
        <a:p>
          <a:endParaRPr lang="en-US"/>
        </a:p>
      </dgm:t>
    </dgm:pt>
    <dgm:pt modelId="{97F8A1B6-DF50-441D-8BD1-C6D87F7CF8C0}" type="sibTrans" cxnId="{B043ADA1-B7BA-4CDB-AB54-DBBA849FA622}">
      <dgm:prSet/>
      <dgm:spPr/>
      <dgm:t>
        <a:bodyPr/>
        <a:lstStyle/>
        <a:p>
          <a:endParaRPr lang="en-US"/>
        </a:p>
      </dgm:t>
    </dgm:pt>
    <dgm:pt modelId="{E02CD2FC-8E4B-423A-AB2C-174122B23808}">
      <dgm:prSet/>
      <dgm:spPr/>
      <dgm:t>
        <a:bodyPr/>
        <a:lstStyle/>
        <a:p>
          <a:r>
            <a:rPr lang="en-US" dirty="0" err="1"/>
            <a:t>Deze</a:t>
          </a:r>
          <a:r>
            <a:rPr lang="en-US" dirty="0"/>
            <a:t> week </a:t>
          </a:r>
          <a:r>
            <a:rPr lang="en-US" dirty="0" err="1"/>
            <a:t>en</a:t>
          </a:r>
          <a:r>
            <a:rPr lang="en-US" dirty="0"/>
            <a:t> </a:t>
          </a:r>
          <a:r>
            <a:rPr lang="en-US" dirty="0" err="1"/>
            <a:t>volgende</a:t>
          </a:r>
          <a:r>
            <a:rPr lang="en-US" dirty="0"/>
            <a:t> week: </a:t>
          </a:r>
        </a:p>
      </dgm:t>
    </dgm:pt>
    <dgm:pt modelId="{6F6997EE-7829-44C9-B517-2C0646425E0E}" type="parTrans" cxnId="{492C1E17-407E-45D7-AA1A-F67A9C83468F}">
      <dgm:prSet/>
      <dgm:spPr/>
      <dgm:t>
        <a:bodyPr/>
        <a:lstStyle/>
        <a:p>
          <a:endParaRPr lang="en-US"/>
        </a:p>
      </dgm:t>
    </dgm:pt>
    <dgm:pt modelId="{E1022662-6976-4631-867A-6983C124186D}" type="sibTrans" cxnId="{492C1E17-407E-45D7-AA1A-F67A9C83468F}">
      <dgm:prSet/>
      <dgm:spPr/>
      <dgm:t>
        <a:bodyPr/>
        <a:lstStyle/>
        <a:p>
          <a:endParaRPr lang="en-US"/>
        </a:p>
      </dgm:t>
    </dgm:pt>
    <dgm:pt modelId="{6C64EF2F-5869-47A6-B899-3B2DE50882C3}" type="pres">
      <dgm:prSet presAssocID="{E1A8D628-FCEC-4646-864C-46C507A21FB9}" presName="linear" presStyleCnt="0">
        <dgm:presLayoutVars>
          <dgm:animLvl val="lvl"/>
          <dgm:resizeHandles val="exact"/>
        </dgm:presLayoutVars>
      </dgm:prSet>
      <dgm:spPr/>
    </dgm:pt>
    <dgm:pt modelId="{F93FCAC0-C725-4796-8A92-09D81669F1E6}" type="pres">
      <dgm:prSet presAssocID="{397F3699-AB3B-4CF0-9333-73E63A77C2AC}" presName="parentText" presStyleLbl="node1" presStyleIdx="0" presStyleCnt="3">
        <dgm:presLayoutVars>
          <dgm:chMax val="0"/>
          <dgm:bulletEnabled val="1"/>
        </dgm:presLayoutVars>
      </dgm:prSet>
      <dgm:spPr/>
    </dgm:pt>
    <dgm:pt modelId="{8F23F4D7-C4DA-458D-8BCC-7CF2807AE614}" type="pres">
      <dgm:prSet presAssocID="{5123B0D6-5035-4773-8D06-38CEA31427EF}" presName="spacer" presStyleCnt="0"/>
      <dgm:spPr/>
    </dgm:pt>
    <dgm:pt modelId="{97CED214-5809-4374-ADA2-5A6AEF7CF6D4}" type="pres">
      <dgm:prSet presAssocID="{72903B27-C0F0-4A8A-8E9D-1401764356D4}" presName="parentText" presStyleLbl="node1" presStyleIdx="1" presStyleCnt="3" custLinFactNeighborY="4642">
        <dgm:presLayoutVars>
          <dgm:chMax val="0"/>
          <dgm:bulletEnabled val="1"/>
        </dgm:presLayoutVars>
      </dgm:prSet>
      <dgm:spPr/>
    </dgm:pt>
    <dgm:pt modelId="{069C857E-C58D-4761-9D0A-BC04A59303AD}" type="pres">
      <dgm:prSet presAssocID="{97F8A1B6-DF50-441D-8BD1-C6D87F7CF8C0}" presName="spacer" presStyleCnt="0"/>
      <dgm:spPr/>
    </dgm:pt>
    <dgm:pt modelId="{32531A4F-BF0C-4B03-97FB-C979DCF49C92}" type="pres">
      <dgm:prSet presAssocID="{E02CD2FC-8E4B-423A-AB2C-174122B23808}" presName="parentText" presStyleLbl="node1" presStyleIdx="2" presStyleCnt="3">
        <dgm:presLayoutVars>
          <dgm:chMax val="0"/>
          <dgm:bulletEnabled val="1"/>
        </dgm:presLayoutVars>
      </dgm:prSet>
      <dgm:spPr/>
    </dgm:pt>
  </dgm:ptLst>
  <dgm:cxnLst>
    <dgm:cxn modelId="{492C1E17-407E-45D7-AA1A-F67A9C83468F}" srcId="{E1A8D628-FCEC-4646-864C-46C507A21FB9}" destId="{E02CD2FC-8E4B-423A-AB2C-174122B23808}" srcOrd="2" destOrd="0" parTransId="{6F6997EE-7829-44C9-B517-2C0646425E0E}" sibTransId="{E1022662-6976-4631-867A-6983C124186D}"/>
    <dgm:cxn modelId="{92B5F420-B6D2-417C-9153-9CB4BB23573D}" type="presOf" srcId="{E02CD2FC-8E4B-423A-AB2C-174122B23808}" destId="{32531A4F-BF0C-4B03-97FB-C979DCF49C92}" srcOrd="0" destOrd="0" presId="urn:microsoft.com/office/officeart/2005/8/layout/vList2"/>
    <dgm:cxn modelId="{A50E272E-682A-4A00-A049-770401957A22}" type="presOf" srcId="{397F3699-AB3B-4CF0-9333-73E63A77C2AC}" destId="{F93FCAC0-C725-4796-8A92-09D81669F1E6}" srcOrd="0" destOrd="0" presId="urn:microsoft.com/office/officeart/2005/8/layout/vList2"/>
    <dgm:cxn modelId="{178AF755-0E01-4B83-BB68-0109301E322A}" type="presOf" srcId="{72903B27-C0F0-4A8A-8E9D-1401764356D4}" destId="{97CED214-5809-4374-ADA2-5A6AEF7CF6D4}" srcOrd="0" destOrd="0" presId="urn:microsoft.com/office/officeart/2005/8/layout/vList2"/>
    <dgm:cxn modelId="{12D89A7C-41DC-4C5B-84A8-A272D4E6261E}" srcId="{E1A8D628-FCEC-4646-864C-46C507A21FB9}" destId="{397F3699-AB3B-4CF0-9333-73E63A77C2AC}" srcOrd="0" destOrd="0" parTransId="{8A22AD5A-D376-48C3-BDD4-B7B76F45EA76}" sibTransId="{5123B0D6-5035-4773-8D06-38CEA31427EF}"/>
    <dgm:cxn modelId="{B043ADA1-B7BA-4CDB-AB54-DBBA849FA622}" srcId="{E1A8D628-FCEC-4646-864C-46C507A21FB9}" destId="{72903B27-C0F0-4A8A-8E9D-1401764356D4}" srcOrd="1" destOrd="0" parTransId="{F48ACEF3-79CD-4018-8BF1-89E5B41CAF8D}" sibTransId="{97F8A1B6-DF50-441D-8BD1-C6D87F7CF8C0}"/>
    <dgm:cxn modelId="{11B202B0-4F78-444E-9E27-BCC1508567F0}" type="presOf" srcId="{E1A8D628-FCEC-4646-864C-46C507A21FB9}" destId="{6C64EF2F-5869-47A6-B899-3B2DE50882C3}" srcOrd="0" destOrd="0" presId="urn:microsoft.com/office/officeart/2005/8/layout/vList2"/>
    <dgm:cxn modelId="{3688C825-E6B4-4679-8C07-DAB22F5B071D}" type="presParOf" srcId="{6C64EF2F-5869-47A6-B899-3B2DE50882C3}" destId="{F93FCAC0-C725-4796-8A92-09D81669F1E6}" srcOrd="0" destOrd="0" presId="urn:microsoft.com/office/officeart/2005/8/layout/vList2"/>
    <dgm:cxn modelId="{CEEE2174-C1B2-436B-AE66-56528BECC7AC}" type="presParOf" srcId="{6C64EF2F-5869-47A6-B899-3B2DE50882C3}" destId="{8F23F4D7-C4DA-458D-8BCC-7CF2807AE614}" srcOrd="1" destOrd="0" presId="urn:microsoft.com/office/officeart/2005/8/layout/vList2"/>
    <dgm:cxn modelId="{79DB5461-065B-43AF-AD23-ACA4A9DB0842}" type="presParOf" srcId="{6C64EF2F-5869-47A6-B899-3B2DE50882C3}" destId="{97CED214-5809-4374-ADA2-5A6AEF7CF6D4}" srcOrd="2" destOrd="0" presId="urn:microsoft.com/office/officeart/2005/8/layout/vList2"/>
    <dgm:cxn modelId="{44034C0E-A02F-4D20-916F-1CA82AE53F6C}" type="presParOf" srcId="{6C64EF2F-5869-47A6-B899-3B2DE50882C3}" destId="{069C857E-C58D-4761-9D0A-BC04A59303AD}" srcOrd="3" destOrd="0" presId="urn:microsoft.com/office/officeart/2005/8/layout/vList2"/>
    <dgm:cxn modelId="{8CFABDEE-55B3-4B4D-B4D4-BE776193075E}" type="presParOf" srcId="{6C64EF2F-5869-47A6-B899-3B2DE50882C3}" destId="{32531A4F-BF0C-4B03-97FB-C979DCF49C9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438FBE-E2D5-4925-A36A-9484E08AC1C6}" type="doc">
      <dgm:prSet loTypeId="urn:microsoft.com/office/officeart/2005/8/layout/hProcess9" loCatId="process" qsTypeId="urn:microsoft.com/office/officeart/2005/8/quickstyle/simple1" qsCatId="simple" csTypeId="urn:microsoft.com/office/officeart/2005/8/colors/accent1_2" csCatId="accent1" phldr="1"/>
      <dgm:spPr/>
    </dgm:pt>
    <dgm:pt modelId="{499DF208-C65E-4644-A939-EFDE9BEA4FD9}">
      <dgm:prSet phldrT="[Tekst]"/>
      <dgm:spPr/>
      <dgm:t>
        <a:bodyPr/>
        <a:lstStyle/>
        <a:p>
          <a:r>
            <a:rPr lang="nl-NL"/>
            <a:t>Onderzoeken </a:t>
          </a:r>
        </a:p>
      </dgm:t>
    </dgm:pt>
    <dgm:pt modelId="{A2AD641D-AD5B-4A58-8093-903FC2761A16}" type="parTrans" cxnId="{2393FB5B-52CC-4357-BBC7-ADA30DD7DA05}">
      <dgm:prSet/>
      <dgm:spPr/>
      <dgm:t>
        <a:bodyPr/>
        <a:lstStyle/>
        <a:p>
          <a:endParaRPr lang="nl-NL"/>
        </a:p>
      </dgm:t>
    </dgm:pt>
    <dgm:pt modelId="{98F6C47E-E6BF-4DFE-951C-32E54296A83C}" type="sibTrans" cxnId="{2393FB5B-52CC-4357-BBC7-ADA30DD7DA05}">
      <dgm:prSet/>
      <dgm:spPr/>
      <dgm:t>
        <a:bodyPr/>
        <a:lstStyle/>
        <a:p>
          <a:endParaRPr lang="nl-NL"/>
        </a:p>
      </dgm:t>
    </dgm:pt>
    <dgm:pt modelId="{62E7257E-2F52-400A-B748-30DB529539BD}">
      <dgm:prSet phldrT="[Tekst]"/>
      <dgm:spPr/>
      <dgm:t>
        <a:bodyPr/>
        <a:lstStyle/>
        <a:p>
          <a:r>
            <a:rPr lang="nl-NL"/>
            <a:t>Brainstormen</a:t>
          </a:r>
        </a:p>
      </dgm:t>
    </dgm:pt>
    <dgm:pt modelId="{6E52C06B-3E95-4E82-8DFC-0432C7C308EB}" type="parTrans" cxnId="{6C1951C4-C465-4813-A135-7C1D9860B4AC}">
      <dgm:prSet/>
      <dgm:spPr/>
      <dgm:t>
        <a:bodyPr/>
        <a:lstStyle/>
        <a:p>
          <a:endParaRPr lang="nl-NL"/>
        </a:p>
      </dgm:t>
    </dgm:pt>
    <dgm:pt modelId="{B0A3FB8E-0F68-4624-A3CA-195D92FB6A4B}" type="sibTrans" cxnId="{6C1951C4-C465-4813-A135-7C1D9860B4AC}">
      <dgm:prSet/>
      <dgm:spPr/>
      <dgm:t>
        <a:bodyPr/>
        <a:lstStyle/>
        <a:p>
          <a:endParaRPr lang="nl-NL"/>
        </a:p>
      </dgm:t>
    </dgm:pt>
    <dgm:pt modelId="{FDEFBE09-7BCC-4D34-8DF5-6C3795A0F046}">
      <dgm:prSet phldrT="[Tekst]"/>
      <dgm:spPr/>
      <dgm:t>
        <a:bodyPr/>
        <a:lstStyle/>
        <a:p>
          <a:r>
            <a:rPr lang="nl-NL"/>
            <a:t>Keuzes maken en ontwerpen</a:t>
          </a:r>
        </a:p>
      </dgm:t>
    </dgm:pt>
    <dgm:pt modelId="{E3A9F51F-70F8-4C41-81C6-3FA89C622B94}" type="parTrans" cxnId="{2AA73B7B-1EFF-4171-91FB-A353F143DA4E}">
      <dgm:prSet/>
      <dgm:spPr/>
      <dgm:t>
        <a:bodyPr/>
        <a:lstStyle/>
        <a:p>
          <a:endParaRPr lang="nl-NL"/>
        </a:p>
      </dgm:t>
    </dgm:pt>
    <dgm:pt modelId="{718FC3CB-0EE7-4759-AF0F-D19652906EAD}" type="sibTrans" cxnId="{2AA73B7B-1EFF-4171-91FB-A353F143DA4E}">
      <dgm:prSet/>
      <dgm:spPr/>
      <dgm:t>
        <a:bodyPr/>
        <a:lstStyle/>
        <a:p>
          <a:endParaRPr lang="nl-NL"/>
        </a:p>
      </dgm:t>
    </dgm:pt>
    <dgm:pt modelId="{9007ACA0-4611-4509-9FA3-F6DDBAFC1BB9}">
      <dgm:prSet phldrT="[Tekst]"/>
      <dgm:spPr/>
      <dgm:t>
        <a:bodyPr/>
        <a:lstStyle/>
        <a:p>
          <a:r>
            <a:rPr lang="nl-NL"/>
            <a:t>Bouwen en schrijven</a:t>
          </a:r>
        </a:p>
      </dgm:t>
    </dgm:pt>
    <dgm:pt modelId="{2B586969-7CA0-4982-ADC7-2B14F4B8D2DC}" type="parTrans" cxnId="{4AA0DB21-85AA-4421-B007-4E43421C9AE6}">
      <dgm:prSet/>
      <dgm:spPr/>
      <dgm:t>
        <a:bodyPr/>
        <a:lstStyle/>
        <a:p>
          <a:endParaRPr lang="nl-NL"/>
        </a:p>
      </dgm:t>
    </dgm:pt>
    <dgm:pt modelId="{6AF27FC8-9D7F-4D05-AFBD-5E82EFAD6F8B}" type="sibTrans" cxnId="{4AA0DB21-85AA-4421-B007-4E43421C9AE6}">
      <dgm:prSet/>
      <dgm:spPr/>
      <dgm:t>
        <a:bodyPr/>
        <a:lstStyle/>
        <a:p>
          <a:endParaRPr lang="nl-NL"/>
        </a:p>
      </dgm:t>
    </dgm:pt>
    <dgm:pt modelId="{0098C306-F08C-4C3B-9D60-2F9D95D6BC7B}">
      <dgm:prSet phldrT="[Tekst]"/>
      <dgm:spPr/>
      <dgm:t>
        <a:bodyPr/>
        <a:lstStyle/>
        <a:p>
          <a:r>
            <a:rPr lang="nl-NL"/>
            <a:t>Presenteren van het ontwerp</a:t>
          </a:r>
        </a:p>
      </dgm:t>
    </dgm:pt>
    <dgm:pt modelId="{01AD1B34-C870-4FC0-A0E9-CB6A25D64EA0}" type="parTrans" cxnId="{920560B7-A532-45D0-8DE2-49DC188B9C21}">
      <dgm:prSet/>
      <dgm:spPr/>
      <dgm:t>
        <a:bodyPr/>
        <a:lstStyle/>
        <a:p>
          <a:endParaRPr lang="nl-NL"/>
        </a:p>
      </dgm:t>
    </dgm:pt>
    <dgm:pt modelId="{8D9DEB56-2107-4EBC-B7B6-1AF80D936938}" type="sibTrans" cxnId="{920560B7-A532-45D0-8DE2-49DC188B9C21}">
      <dgm:prSet/>
      <dgm:spPr/>
      <dgm:t>
        <a:bodyPr/>
        <a:lstStyle/>
        <a:p>
          <a:endParaRPr lang="nl-NL"/>
        </a:p>
      </dgm:t>
    </dgm:pt>
    <dgm:pt modelId="{E651391B-1B1A-4B3A-84A5-8CC63BF2BCFA}" type="pres">
      <dgm:prSet presAssocID="{9F438FBE-E2D5-4925-A36A-9484E08AC1C6}" presName="CompostProcess" presStyleCnt="0">
        <dgm:presLayoutVars>
          <dgm:dir/>
          <dgm:resizeHandles val="exact"/>
        </dgm:presLayoutVars>
      </dgm:prSet>
      <dgm:spPr/>
    </dgm:pt>
    <dgm:pt modelId="{C6B625DD-ECAA-4550-A0A1-4E0ACE0916A7}" type="pres">
      <dgm:prSet presAssocID="{9F438FBE-E2D5-4925-A36A-9484E08AC1C6}" presName="arrow" presStyleLbl="bgShp" presStyleIdx="0" presStyleCnt="1"/>
      <dgm:spPr/>
    </dgm:pt>
    <dgm:pt modelId="{F4E5EAAA-0DF8-422E-84D3-4C11243F3E47}" type="pres">
      <dgm:prSet presAssocID="{9F438FBE-E2D5-4925-A36A-9484E08AC1C6}" presName="linearProcess" presStyleCnt="0"/>
      <dgm:spPr/>
    </dgm:pt>
    <dgm:pt modelId="{66C24B9B-47DD-4070-805F-572A16FF121D}" type="pres">
      <dgm:prSet presAssocID="{499DF208-C65E-4644-A939-EFDE9BEA4FD9}" presName="textNode" presStyleLbl="node1" presStyleIdx="0" presStyleCnt="5">
        <dgm:presLayoutVars>
          <dgm:bulletEnabled val="1"/>
        </dgm:presLayoutVars>
      </dgm:prSet>
      <dgm:spPr/>
    </dgm:pt>
    <dgm:pt modelId="{E1B1A57C-AC57-49C4-8CA5-B18F22C08E38}" type="pres">
      <dgm:prSet presAssocID="{98F6C47E-E6BF-4DFE-951C-32E54296A83C}" presName="sibTrans" presStyleCnt="0"/>
      <dgm:spPr/>
    </dgm:pt>
    <dgm:pt modelId="{A4F87392-709B-44CA-B414-E1175B3D0384}" type="pres">
      <dgm:prSet presAssocID="{62E7257E-2F52-400A-B748-30DB529539BD}" presName="textNode" presStyleLbl="node1" presStyleIdx="1" presStyleCnt="5">
        <dgm:presLayoutVars>
          <dgm:bulletEnabled val="1"/>
        </dgm:presLayoutVars>
      </dgm:prSet>
      <dgm:spPr/>
    </dgm:pt>
    <dgm:pt modelId="{05DC44E2-7C88-47C6-BD4F-66F0FD03E31F}" type="pres">
      <dgm:prSet presAssocID="{B0A3FB8E-0F68-4624-A3CA-195D92FB6A4B}" presName="sibTrans" presStyleCnt="0"/>
      <dgm:spPr/>
    </dgm:pt>
    <dgm:pt modelId="{E863C69F-1766-4A6A-A87B-3CC34E74F5BB}" type="pres">
      <dgm:prSet presAssocID="{FDEFBE09-7BCC-4D34-8DF5-6C3795A0F046}" presName="textNode" presStyleLbl="node1" presStyleIdx="2" presStyleCnt="5">
        <dgm:presLayoutVars>
          <dgm:bulletEnabled val="1"/>
        </dgm:presLayoutVars>
      </dgm:prSet>
      <dgm:spPr/>
    </dgm:pt>
    <dgm:pt modelId="{D56B94F8-4676-452B-A6DF-67BE2CC5646F}" type="pres">
      <dgm:prSet presAssocID="{718FC3CB-0EE7-4759-AF0F-D19652906EAD}" presName="sibTrans" presStyleCnt="0"/>
      <dgm:spPr/>
    </dgm:pt>
    <dgm:pt modelId="{1E130BA7-6B9D-403E-A67C-563052D16A4B}" type="pres">
      <dgm:prSet presAssocID="{9007ACA0-4611-4509-9FA3-F6DDBAFC1BB9}" presName="textNode" presStyleLbl="node1" presStyleIdx="3" presStyleCnt="5">
        <dgm:presLayoutVars>
          <dgm:bulletEnabled val="1"/>
        </dgm:presLayoutVars>
      </dgm:prSet>
      <dgm:spPr/>
    </dgm:pt>
    <dgm:pt modelId="{1C1DE562-3CFB-4449-8C7E-E2D95A306568}" type="pres">
      <dgm:prSet presAssocID="{6AF27FC8-9D7F-4D05-AFBD-5E82EFAD6F8B}" presName="sibTrans" presStyleCnt="0"/>
      <dgm:spPr/>
    </dgm:pt>
    <dgm:pt modelId="{A63DA4DE-059B-4678-80FD-EBDA0EB35811}" type="pres">
      <dgm:prSet presAssocID="{0098C306-F08C-4C3B-9D60-2F9D95D6BC7B}" presName="textNode" presStyleLbl="node1" presStyleIdx="4" presStyleCnt="5">
        <dgm:presLayoutVars>
          <dgm:bulletEnabled val="1"/>
        </dgm:presLayoutVars>
      </dgm:prSet>
      <dgm:spPr/>
    </dgm:pt>
  </dgm:ptLst>
  <dgm:cxnLst>
    <dgm:cxn modelId="{4AA0DB21-85AA-4421-B007-4E43421C9AE6}" srcId="{9F438FBE-E2D5-4925-A36A-9484E08AC1C6}" destId="{9007ACA0-4611-4509-9FA3-F6DDBAFC1BB9}" srcOrd="3" destOrd="0" parTransId="{2B586969-7CA0-4982-ADC7-2B14F4B8D2DC}" sibTransId="{6AF27FC8-9D7F-4D05-AFBD-5E82EFAD6F8B}"/>
    <dgm:cxn modelId="{012D7325-CE74-4A97-9EFB-C1359DC52DA4}" type="presOf" srcId="{9F438FBE-E2D5-4925-A36A-9484E08AC1C6}" destId="{E651391B-1B1A-4B3A-84A5-8CC63BF2BCFA}" srcOrd="0" destOrd="0" presId="urn:microsoft.com/office/officeart/2005/8/layout/hProcess9"/>
    <dgm:cxn modelId="{D85A1B2F-8255-432D-B6F2-71093B0D3F37}" type="presOf" srcId="{62E7257E-2F52-400A-B748-30DB529539BD}" destId="{A4F87392-709B-44CA-B414-E1175B3D0384}" srcOrd="0" destOrd="0" presId="urn:microsoft.com/office/officeart/2005/8/layout/hProcess9"/>
    <dgm:cxn modelId="{2393FB5B-52CC-4357-BBC7-ADA30DD7DA05}" srcId="{9F438FBE-E2D5-4925-A36A-9484E08AC1C6}" destId="{499DF208-C65E-4644-A939-EFDE9BEA4FD9}" srcOrd="0" destOrd="0" parTransId="{A2AD641D-AD5B-4A58-8093-903FC2761A16}" sibTransId="{98F6C47E-E6BF-4DFE-951C-32E54296A83C}"/>
    <dgm:cxn modelId="{D0024153-8E81-490A-BD03-073263767D49}" type="presOf" srcId="{9007ACA0-4611-4509-9FA3-F6DDBAFC1BB9}" destId="{1E130BA7-6B9D-403E-A67C-563052D16A4B}" srcOrd="0" destOrd="0" presId="urn:microsoft.com/office/officeart/2005/8/layout/hProcess9"/>
    <dgm:cxn modelId="{2AA73B7B-1EFF-4171-91FB-A353F143DA4E}" srcId="{9F438FBE-E2D5-4925-A36A-9484E08AC1C6}" destId="{FDEFBE09-7BCC-4D34-8DF5-6C3795A0F046}" srcOrd="2" destOrd="0" parTransId="{E3A9F51F-70F8-4C41-81C6-3FA89C622B94}" sibTransId="{718FC3CB-0EE7-4759-AF0F-D19652906EAD}"/>
    <dgm:cxn modelId="{2B68B27E-1CAC-4F21-9F90-5205BC905301}" type="presOf" srcId="{0098C306-F08C-4C3B-9D60-2F9D95D6BC7B}" destId="{A63DA4DE-059B-4678-80FD-EBDA0EB35811}" srcOrd="0" destOrd="0" presId="urn:microsoft.com/office/officeart/2005/8/layout/hProcess9"/>
    <dgm:cxn modelId="{76909783-5013-49C5-A549-A5B14AA5AB7B}" type="presOf" srcId="{FDEFBE09-7BCC-4D34-8DF5-6C3795A0F046}" destId="{E863C69F-1766-4A6A-A87B-3CC34E74F5BB}" srcOrd="0" destOrd="0" presId="urn:microsoft.com/office/officeart/2005/8/layout/hProcess9"/>
    <dgm:cxn modelId="{920560B7-A532-45D0-8DE2-49DC188B9C21}" srcId="{9F438FBE-E2D5-4925-A36A-9484E08AC1C6}" destId="{0098C306-F08C-4C3B-9D60-2F9D95D6BC7B}" srcOrd="4" destOrd="0" parTransId="{01AD1B34-C870-4FC0-A0E9-CB6A25D64EA0}" sibTransId="{8D9DEB56-2107-4EBC-B7B6-1AF80D936938}"/>
    <dgm:cxn modelId="{938BE5BA-1B74-4C21-801B-05A5E3AA5B55}" type="presOf" srcId="{499DF208-C65E-4644-A939-EFDE9BEA4FD9}" destId="{66C24B9B-47DD-4070-805F-572A16FF121D}" srcOrd="0" destOrd="0" presId="urn:microsoft.com/office/officeart/2005/8/layout/hProcess9"/>
    <dgm:cxn modelId="{6C1951C4-C465-4813-A135-7C1D9860B4AC}" srcId="{9F438FBE-E2D5-4925-A36A-9484E08AC1C6}" destId="{62E7257E-2F52-400A-B748-30DB529539BD}" srcOrd="1" destOrd="0" parTransId="{6E52C06B-3E95-4E82-8DFC-0432C7C308EB}" sibTransId="{B0A3FB8E-0F68-4624-A3CA-195D92FB6A4B}"/>
    <dgm:cxn modelId="{76A8C426-2A7B-459C-A1C9-9A7B1684F580}" type="presParOf" srcId="{E651391B-1B1A-4B3A-84A5-8CC63BF2BCFA}" destId="{C6B625DD-ECAA-4550-A0A1-4E0ACE0916A7}" srcOrd="0" destOrd="0" presId="urn:microsoft.com/office/officeart/2005/8/layout/hProcess9"/>
    <dgm:cxn modelId="{EB6941FE-793C-4079-AFD0-57EB759CC7CC}" type="presParOf" srcId="{E651391B-1B1A-4B3A-84A5-8CC63BF2BCFA}" destId="{F4E5EAAA-0DF8-422E-84D3-4C11243F3E47}" srcOrd="1" destOrd="0" presId="urn:microsoft.com/office/officeart/2005/8/layout/hProcess9"/>
    <dgm:cxn modelId="{630D2DFA-161E-4513-B4F2-683323AD9F72}" type="presParOf" srcId="{F4E5EAAA-0DF8-422E-84D3-4C11243F3E47}" destId="{66C24B9B-47DD-4070-805F-572A16FF121D}" srcOrd="0" destOrd="0" presId="urn:microsoft.com/office/officeart/2005/8/layout/hProcess9"/>
    <dgm:cxn modelId="{D96EDD3C-FAE8-4072-9852-1DC6CF466E90}" type="presParOf" srcId="{F4E5EAAA-0DF8-422E-84D3-4C11243F3E47}" destId="{E1B1A57C-AC57-49C4-8CA5-B18F22C08E38}" srcOrd="1" destOrd="0" presId="urn:microsoft.com/office/officeart/2005/8/layout/hProcess9"/>
    <dgm:cxn modelId="{EE54D434-8358-48CB-8BC4-1D086F70EEED}" type="presParOf" srcId="{F4E5EAAA-0DF8-422E-84D3-4C11243F3E47}" destId="{A4F87392-709B-44CA-B414-E1175B3D0384}" srcOrd="2" destOrd="0" presId="urn:microsoft.com/office/officeart/2005/8/layout/hProcess9"/>
    <dgm:cxn modelId="{BED8F96C-F6FE-4512-A4C3-1D925FC4EB2C}" type="presParOf" srcId="{F4E5EAAA-0DF8-422E-84D3-4C11243F3E47}" destId="{05DC44E2-7C88-47C6-BD4F-66F0FD03E31F}" srcOrd="3" destOrd="0" presId="urn:microsoft.com/office/officeart/2005/8/layout/hProcess9"/>
    <dgm:cxn modelId="{85820ED9-43F8-4D10-97E6-222DE89DCF21}" type="presParOf" srcId="{F4E5EAAA-0DF8-422E-84D3-4C11243F3E47}" destId="{E863C69F-1766-4A6A-A87B-3CC34E74F5BB}" srcOrd="4" destOrd="0" presId="urn:microsoft.com/office/officeart/2005/8/layout/hProcess9"/>
    <dgm:cxn modelId="{BB08366B-1A44-46AE-BD7B-1F1CE3C29F2C}" type="presParOf" srcId="{F4E5EAAA-0DF8-422E-84D3-4C11243F3E47}" destId="{D56B94F8-4676-452B-A6DF-67BE2CC5646F}" srcOrd="5" destOrd="0" presId="urn:microsoft.com/office/officeart/2005/8/layout/hProcess9"/>
    <dgm:cxn modelId="{3747D8E5-3C6D-44D3-AA00-747090DB2E83}" type="presParOf" srcId="{F4E5EAAA-0DF8-422E-84D3-4C11243F3E47}" destId="{1E130BA7-6B9D-403E-A67C-563052D16A4B}" srcOrd="6" destOrd="0" presId="urn:microsoft.com/office/officeart/2005/8/layout/hProcess9"/>
    <dgm:cxn modelId="{904E5A2E-9A31-46D5-B828-66F20BA967CB}" type="presParOf" srcId="{F4E5EAAA-0DF8-422E-84D3-4C11243F3E47}" destId="{1C1DE562-3CFB-4449-8C7E-E2D95A306568}" srcOrd="7" destOrd="0" presId="urn:microsoft.com/office/officeart/2005/8/layout/hProcess9"/>
    <dgm:cxn modelId="{CAE402C8-2461-489B-A8BE-CB14F99B21AC}" type="presParOf" srcId="{F4E5EAAA-0DF8-422E-84D3-4C11243F3E47}" destId="{A63DA4DE-059B-4678-80FD-EBDA0EB35811}"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B5B653-26A9-49DD-AF2C-172A085C39F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ECCBF633-A468-4158-BBCF-A79C6A5A13B6}">
      <dgm:prSet/>
      <dgm:spPr/>
      <dgm:t>
        <a:bodyPr/>
        <a:lstStyle/>
        <a:p>
          <a:r>
            <a:rPr lang="nl-NL"/>
            <a:t>Vul op de flipover in wat jullie groep wanneer gaat doen</a:t>
          </a:r>
          <a:endParaRPr lang="en-US"/>
        </a:p>
      </dgm:t>
    </dgm:pt>
    <dgm:pt modelId="{E34B2B95-5372-4C66-A337-EF7A3E7829C3}" type="parTrans" cxnId="{267A32DF-71B3-45CB-8494-9A146DCBE724}">
      <dgm:prSet/>
      <dgm:spPr/>
      <dgm:t>
        <a:bodyPr/>
        <a:lstStyle/>
        <a:p>
          <a:endParaRPr lang="en-US"/>
        </a:p>
      </dgm:t>
    </dgm:pt>
    <dgm:pt modelId="{059DEFD2-DF09-42B3-AD13-D909B52717B1}" type="sibTrans" cxnId="{267A32DF-71B3-45CB-8494-9A146DCBE724}">
      <dgm:prSet/>
      <dgm:spPr/>
      <dgm:t>
        <a:bodyPr/>
        <a:lstStyle/>
        <a:p>
          <a:endParaRPr lang="en-US"/>
        </a:p>
      </dgm:t>
    </dgm:pt>
    <dgm:pt modelId="{DC8F0FE8-7C0F-4037-913A-F53DE4222419}">
      <dgm:prSet/>
      <dgm:spPr/>
      <dgm:t>
        <a:bodyPr/>
        <a:lstStyle/>
        <a:p>
          <a:r>
            <a:rPr lang="nl-NL"/>
            <a:t>Lever per Teams/chat input voor de enquête aan bij Pascalle</a:t>
          </a:r>
          <a:endParaRPr lang="en-US"/>
        </a:p>
      </dgm:t>
    </dgm:pt>
    <dgm:pt modelId="{BC2EFF1B-BD41-4164-8158-BE216CBC6394}" type="parTrans" cxnId="{1C897C8A-052A-4A42-B0F5-C9C82B7BEAE0}">
      <dgm:prSet/>
      <dgm:spPr/>
      <dgm:t>
        <a:bodyPr/>
        <a:lstStyle/>
        <a:p>
          <a:endParaRPr lang="en-US"/>
        </a:p>
      </dgm:t>
    </dgm:pt>
    <dgm:pt modelId="{4C0DEC17-F580-4AE5-8F5E-2FCA2EB4A604}" type="sibTrans" cxnId="{1C897C8A-052A-4A42-B0F5-C9C82B7BEAE0}">
      <dgm:prSet/>
      <dgm:spPr/>
      <dgm:t>
        <a:bodyPr/>
        <a:lstStyle/>
        <a:p>
          <a:endParaRPr lang="en-US"/>
        </a:p>
      </dgm:t>
    </dgm:pt>
    <dgm:pt modelId="{B4B0D905-8D1F-451F-A8B4-373659332C4F}">
      <dgm:prSet/>
      <dgm:spPr/>
      <dgm:t>
        <a:bodyPr/>
        <a:lstStyle/>
        <a:p>
          <a:r>
            <a:rPr lang="nl-NL" dirty="0"/>
            <a:t>Laat je enquête checken bij Pascalle tijdens helpdesk</a:t>
          </a:r>
          <a:endParaRPr lang="en-US" dirty="0"/>
        </a:p>
      </dgm:t>
    </dgm:pt>
    <dgm:pt modelId="{9595E902-191E-40EC-ADA9-CBAA8FBFEE1A}" type="parTrans" cxnId="{69F50FCF-0AB5-4087-AF11-797CBB6E39BB}">
      <dgm:prSet/>
      <dgm:spPr/>
      <dgm:t>
        <a:bodyPr/>
        <a:lstStyle/>
        <a:p>
          <a:endParaRPr lang="en-US"/>
        </a:p>
      </dgm:t>
    </dgm:pt>
    <dgm:pt modelId="{B2871A80-003E-42FC-8141-EE812056773A}" type="sibTrans" cxnId="{69F50FCF-0AB5-4087-AF11-797CBB6E39BB}">
      <dgm:prSet/>
      <dgm:spPr/>
      <dgm:t>
        <a:bodyPr/>
        <a:lstStyle/>
        <a:p>
          <a:endParaRPr lang="en-US"/>
        </a:p>
      </dgm:t>
    </dgm:pt>
    <dgm:pt modelId="{0EA8B397-32B3-468C-81CC-02AA114CA404}" type="pres">
      <dgm:prSet presAssocID="{3AB5B653-26A9-49DD-AF2C-172A085C39F7}" presName="Name0" presStyleCnt="0">
        <dgm:presLayoutVars>
          <dgm:dir/>
          <dgm:animLvl val="lvl"/>
          <dgm:resizeHandles val="exact"/>
        </dgm:presLayoutVars>
      </dgm:prSet>
      <dgm:spPr/>
    </dgm:pt>
    <dgm:pt modelId="{2ED9BF19-6571-41E5-A026-2B923AC9F0D2}" type="pres">
      <dgm:prSet presAssocID="{ECCBF633-A468-4158-BBCF-A79C6A5A13B6}" presName="linNode" presStyleCnt="0"/>
      <dgm:spPr/>
    </dgm:pt>
    <dgm:pt modelId="{5373B4F4-782D-4204-906D-37DDD2B1B1ED}" type="pres">
      <dgm:prSet presAssocID="{ECCBF633-A468-4158-BBCF-A79C6A5A13B6}" presName="parentText" presStyleLbl="node1" presStyleIdx="0" presStyleCnt="3">
        <dgm:presLayoutVars>
          <dgm:chMax val="1"/>
          <dgm:bulletEnabled val="1"/>
        </dgm:presLayoutVars>
      </dgm:prSet>
      <dgm:spPr/>
    </dgm:pt>
    <dgm:pt modelId="{49100D0D-D1F3-4136-8E6A-F1E6B8BCCC20}" type="pres">
      <dgm:prSet presAssocID="{059DEFD2-DF09-42B3-AD13-D909B52717B1}" presName="sp" presStyleCnt="0"/>
      <dgm:spPr/>
    </dgm:pt>
    <dgm:pt modelId="{3C7A586B-61AF-48FF-92A0-872771BCAD7C}" type="pres">
      <dgm:prSet presAssocID="{DC8F0FE8-7C0F-4037-913A-F53DE4222419}" presName="linNode" presStyleCnt="0"/>
      <dgm:spPr/>
    </dgm:pt>
    <dgm:pt modelId="{00D2FF2A-A7A0-44EC-A323-2F93A47D471B}" type="pres">
      <dgm:prSet presAssocID="{DC8F0FE8-7C0F-4037-913A-F53DE4222419}" presName="parentText" presStyleLbl="node1" presStyleIdx="1" presStyleCnt="3">
        <dgm:presLayoutVars>
          <dgm:chMax val="1"/>
          <dgm:bulletEnabled val="1"/>
        </dgm:presLayoutVars>
      </dgm:prSet>
      <dgm:spPr/>
    </dgm:pt>
    <dgm:pt modelId="{E6AEF47E-D942-465B-B3C8-5D94D5C6A105}" type="pres">
      <dgm:prSet presAssocID="{4C0DEC17-F580-4AE5-8F5E-2FCA2EB4A604}" presName="sp" presStyleCnt="0"/>
      <dgm:spPr/>
    </dgm:pt>
    <dgm:pt modelId="{52520199-79BD-4209-8644-46D2455EB5FF}" type="pres">
      <dgm:prSet presAssocID="{B4B0D905-8D1F-451F-A8B4-373659332C4F}" presName="linNode" presStyleCnt="0"/>
      <dgm:spPr/>
    </dgm:pt>
    <dgm:pt modelId="{CC3B36C1-8F1B-45B1-8E3B-1D5473C39E26}" type="pres">
      <dgm:prSet presAssocID="{B4B0D905-8D1F-451F-A8B4-373659332C4F}" presName="parentText" presStyleLbl="node1" presStyleIdx="2" presStyleCnt="3">
        <dgm:presLayoutVars>
          <dgm:chMax val="1"/>
          <dgm:bulletEnabled val="1"/>
        </dgm:presLayoutVars>
      </dgm:prSet>
      <dgm:spPr/>
    </dgm:pt>
  </dgm:ptLst>
  <dgm:cxnLst>
    <dgm:cxn modelId="{DA93CD5C-2A1A-4DA4-A3A8-475C49B6990D}" type="presOf" srcId="{ECCBF633-A468-4158-BBCF-A79C6A5A13B6}" destId="{5373B4F4-782D-4204-906D-37DDD2B1B1ED}" srcOrd="0" destOrd="0" presId="urn:microsoft.com/office/officeart/2005/8/layout/vList5"/>
    <dgm:cxn modelId="{EC46D758-0288-489F-A2E3-FABE285D6CE1}" type="presOf" srcId="{B4B0D905-8D1F-451F-A8B4-373659332C4F}" destId="{CC3B36C1-8F1B-45B1-8E3B-1D5473C39E26}" srcOrd="0" destOrd="0" presId="urn:microsoft.com/office/officeart/2005/8/layout/vList5"/>
    <dgm:cxn modelId="{0F758B83-C11D-4D1E-BCD5-F3C072172AE7}" type="presOf" srcId="{DC8F0FE8-7C0F-4037-913A-F53DE4222419}" destId="{00D2FF2A-A7A0-44EC-A323-2F93A47D471B}" srcOrd="0" destOrd="0" presId="urn:microsoft.com/office/officeart/2005/8/layout/vList5"/>
    <dgm:cxn modelId="{1C897C8A-052A-4A42-B0F5-C9C82B7BEAE0}" srcId="{3AB5B653-26A9-49DD-AF2C-172A085C39F7}" destId="{DC8F0FE8-7C0F-4037-913A-F53DE4222419}" srcOrd="1" destOrd="0" parTransId="{BC2EFF1B-BD41-4164-8158-BE216CBC6394}" sibTransId="{4C0DEC17-F580-4AE5-8F5E-2FCA2EB4A604}"/>
    <dgm:cxn modelId="{11645D9B-CCCE-4C9B-BECD-B290CD89A26A}" type="presOf" srcId="{3AB5B653-26A9-49DD-AF2C-172A085C39F7}" destId="{0EA8B397-32B3-468C-81CC-02AA114CA404}" srcOrd="0" destOrd="0" presId="urn:microsoft.com/office/officeart/2005/8/layout/vList5"/>
    <dgm:cxn modelId="{69F50FCF-0AB5-4087-AF11-797CBB6E39BB}" srcId="{3AB5B653-26A9-49DD-AF2C-172A085C39F7}" destId="{B4B0D905-8D1F-451F-A8B4-373659332C4F}" srcOrd="2" destOrd="0" parTransId="{9595E902-191E-40EC-ADA9-CBAA8FBFEE1A}" sibTransId="{B2871A80-003E-42FC-8141-EE812056773A}"/>
    <dgm:cxn modelId="{267A32DF-71B3-45CB-8494-9A146DCBE724}" srcId="{3AB5B653-26A9-49DD-AF2C-172A085C39F7}" destId="{ECCBF633-A468-4158-BBCF-A79C6A5A13B6}" srcOrd="0" destOrd="0" parTransId="{E34B2B95-5372-4C66-A337-EF7A3E7829C3}" sibTransId="{059DEFD2-DF09-42B3-AD13-D909B52717B1}"/>
    <dgm:cxn modelId="{61162BDC-1BB0-4698-8FA4-9597DA82B40E}" type="presParOf" srcId="{0EA8B397-32B3-468C-81CC-02AA114CA404}" destId="{2ED9BF19-6571-41E5-A026-2B923AC9F0D2}" srcOrd="0" destOrd="0" presId="urn:microsoft.com/office/officeart/2005/8/layout/vList5"/>
    <dgm:cxn modelId="{560C745E-11FF-4764-9A14-39FF80300916}" type="presParOf" srcId="{2ED9BF19-6571-41E5-A026-2B923AC9F0D2}" destId="{5373B4F4-782D-4204-906D-37DDD2B1B1ED}" srcOrd="0" destOrd="0" presId="urn:microsoft.com/office/officeart/2005/8/layout/vList5"/>
    <dgm:cxn modelId="{5B6C50D3-B5B0-4F98-B7D6-6120472A1BF8}" type="presParOf" srcId="{0EA8B397-32B3-468C-81CC-02AA114CA404}" destId="{49100D0D-D1F3-4136-8E6A-F1E6B8BCCC20}" srcOrd="1" destOrd="0" presId="urn:microsoft.com/office/officeart/2005/8/layout/vList5"/>
    <dgm:cxn modelId="{F4223B22-058C-4D4D-A1BB-6DC7B3329FA2}" type="presParOf" srcId="{0EA8B397-32B3-468C-81CC-02AA114CA404}" destId="{3C7A586B-61AF-48FF-92A0-872771BCAD7C}" srcOrd="2" destOrd="0" presId="urn:microsoft.com/office/officeart/2005/8/layout/vList5"/>
    <dgm:cxn modelId="{42535458-9645-40F1-9120-04DB67E3A441}" type="presParOf" srcId="{3C7A586B-61AF-48FF-92A0-872771BCAD7C}" destId="{00D2FF2A-A7A0-44EC-A323-2F93A47D471B}" srcOrd="0" destOrd="0" presId="urn:microsoft.com/office/officeart/2005/8/layout/vList5"/>
    <dgm:cxn modelId="{70347B3F-B668-4F78-9DA4-581A3B9BC60A}" type="presParOf" srcId="{0EA8B397-32B3-468C-81CC-02AA114CA404}" destId="{E6AEF47E-D942-465B-B3C8-5D94D5C6A105}" srcOrd="3" destOrd="0" presId="urn:microsoft.com/office/officeart/2005/8/layout/vList5"/>
    <dgm:cxn modelId="{788B9676-9CFD-4EDB-830D-F8AB0ACA8EBC}" type="presParOf" srcId="{0EA8B397-32B3-468C-81CC-02AA114CA404}" destId="{52520199-79BD-4209-8644-46D2455EB5FF}" srcOrd="4" destOrd="0" presId="urn:microsoft.com/office/officeart/2005/8/layout/vList5"/>
    <dgm:cxn modelId="{0C792CBC-BA2C-40F5-922E-A966AC457E71}" type="presParOf" srcId="{52520199-79BD-4209-8644-46D2455EB5FF}" destId="{CC3B36C1-8F1B-45B1-8E3B-1D5473C39E2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FCAC0-C725-4796-8A92-09D81669F1E6}">
      <dsp:nvSpPr>
        <dsp:cNvPr id="0" name=""/>
        <dsp:cNvSpPr/>
      </dsp:nvSpPr>
      <dsp:spPr>
        <a:xfrm>
          <a:off x="0" y="612593"/>
          <a:ext cx="6263640" cy="13689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nl-NL" sz="3000" kern="1200" dirty="0"/>
            <a:t>Nog vragen naar aanleiding van week </a:t>
          </a:r>
        </a:p>
        <a:p>
          <a:pPr marL="0" lvl="0" indent="0" algn="l" defTabSz="1333500">
            <a:lnSpc>
              <a:spcPct val="90000"/>
            </a:lnSpc>
            <a:spcBef>
              <a:spcPct val="0"/>
            </a:spcBef>
            <a:spcAft>
              <a:spcPct val="35000"/>
            </a:spcAft>
            <a:buNone/>
          </a:pPr>
          <a:r>
            <a:rPr lang="nl-NL" sz="3000" kern="1200" dirty="0"/>
            <a:t>2?</a:t>
          </a:r>
          <a:endParaRPr lang="en-US" sz="3000" kern="1200" dirty="0"/>
        </a:p>
      </dsp:txBody>
      <dsp:txXfrm>
        <a:off x="66824" y="679417"/>
        <a:ext cx="6129992" cy="1235252"/>
      </dsp:txXfrm>
    </dsp:sp>
    <dsp:sp modelId="{97CED214-5809-4374-ADA2-5A6AEF7CF6D4}">
      <dsp:nvSpPr>
        <dsp:cNvPr id="0" name=""/>
        <dsp:cNvSpPr/>
      </dsp:nvSpPr>
      <dsp:spPr>
        <a:xfrm>
          <a:off x="0" y="2071904"/>
          <a:ext cx="6263640" cy="13689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nl-NL" sz="3000" kern="1200" dirty="0"/>
            <a:t>Begrippenlijst: nu op Wiki te vinden </a:t>
          </a:r>
          <a:endParaRPr lang="en-US" sz="3000" kern="1200" dirty="0"/>
        </a:p>
      </dsp:txBody>
      <dsp:txXfrm>
        <a:off x="66824" y="2138728"/>
        <a:ext cx="6129992" cy="1235252"/>
      </dsp:txXfrm>
    </dsp:sp>
    <dsp:sp modelId="{32531A4F-BF0C-4B03-97FB-C979DCF49C92}">
      <dsp:nvSpPr>
        <dsp:cNvPr id="0" name=""/>
        <dsp:cNvSpPr/>
      </dsp:nvSpPr>
      <dsp:spPr>
        <a:xfrm>
          <a:off x="0" y="3523194"/>
          <a:ext cx="6263640" cy="13689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err="1"/>
            <a:t>Deze</a:t>
          </a:r>
          <a:r>
            <a:rPr lang="en-US" sz="3000" kern="1200" dirty="0"/>
            <a:t> week </a:t>
          </a:r>
          <a:r>
            <a:rPr lang="en-US" sz="3000" kern="1200" dirty="0" err="1"/>
            <a:t>en</a:t>
          </a:r>
          <a:r>
            <a:rPr lang="en-US" sz="3000" kern="1200" dirty="0"/>
            <a:t> </a:t>
          </a:r>
          <a:r>
            <a:rPr lang="en-US" sz="3000" kern="1200" dirty="0" err="1"/>
            <a:t>volgende</a:t>
          </a:r>
          <a:r>
            <a:rPr lang="en-US" sz="3000" kern="1200" dirty="0"/>
            <a:t> week: </a:t>
          </a:r>
        </a:p>
      </dsp:txBody>
      <dsp:txXfrm>
        <a:off x="66824" y="3590018"/>
        <a:ext cx="6129992" cy="1235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625DD-ECAA-4550-A0A1-4E0ACE0916A7}">
      <dsp:nvSpPr>
        <dsp:cNvPr id="0" name=""/>
        <dsp:cNvSpPr/>
      </dsp:nvSpPr>
      <dsp:spPr>
        <a:xfrm>
          <a:off x="758462" y="0"/>
          <a:ext cx="8595903"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C24B9B-47DD-4070-805F-572A16FF121D}">
      <dsp:nvSpPr>
        <dsp:cNvPr id="0" name=""/>
        <dsp:cNvSpPr/>
      </dsp:nvSpPr>
      <dsp:spPr>
        <a:xfrm>
          <a:off x="4444" y="1625600"/>
          <a:ext cx="1943065"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Onderzoeken </a:t>
          </a:r>
        </a:p>
      </dsp:txBody>
      <dsp:txXfrm>
        <a:off x="99297" y="1720453"/>
        <a:ext cx="1753359" cy="1977760"/>
      </dsp:txXfrm>
    </dsp:sp>
    <dsp:sp modelId="{A4F87392-709B-44CA-B414-E1175B3D0384}">
      <dsp:nvSpPr>
        <dsp:cNvPr id="0" name=""/>
        <dsp:cNvSpPr/>
      </dsp:nvSpPr>
      <dsp:spPr>
        <a:xfrm>
          <a:off x="2044662" y="1625600"/>
          <a:ext cx="1943065"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Brainstormen</a:t>
          </a:r>
        </a:p>
      </dsp:txBody>
      <dsp:txXfrm>
        <a:off x="2139515" y="1720453"/>
        <a:ext cx="1753359" cy="1977760"/>
      </dsp:txXfrm>
    </dsp:sp>
    <dsp:sp modelId="{E863C69F-1766-4A6A-A87B-3CC34E74F5BB}">
      <dsp:nvSpPr>
        <dsp:cNvPr id="0" name=""/>
        <dsp:cNvSpPr/>
      </dsp:nvSpPr>
      <dsp:spPr>
        <a:xfrm>
          <a:off x="4084881" y="1625600"/>
          <a:ext cx="1943065"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Keuzes maken en ontwerpen</a:t>
          </a:r>
        </a:p>
      </dsp:txBody>
      <dsp:txXfrm>
        <a:off x="4179734" y="1720453"/>
        <a:ext cx="1753359" cy="1977760"/>
      </dsp:txXfrm>
    </dsp:sp>
    <dsp:sp modelId="{1E130BA7-6B9D-403E-A67C-563052D16A4B}">
      <dsp:nvSpPr>
        <dsp:cNvPr id="0" name=""/>
        <dsp:cNvSpPr/>
      </dsp:nvSpPr>
      <dsp:spPr>
        <a:xfrm>
          <a:off x="6125099" y="1625600"/>
          <a:ext cx="1943065"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Bouwen en schrijven</a:t>
          </a:r>
        </a:p>
      </dsp:txBody>
      <dsp:txXfrm>
        <a:off x="6219952" y="1720453"/>
        <a:ext cx="1753359" cy="1977760"/>
      </dsp:txXfrm>
    </dsp:sp>
    <dsp:sp modelId="{A63DA4DE-059B-4678-80FD-EBDA0EB35811}">
      <dsp:nvSpPr>
        <dsp:cNvPr id="0" name=""/>
        <dsp:cNvSpPr/>
      </dsp:nvSpPr>
      <dsp:spPr>
        <a:xfrm>
          <a:off x="8165318" y="1625600"/>
          <a:ext cx="1943065"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Presenteren van het ontwerp</a:t>
          </a:r>
        </a:p>
      </dsp:txBody>
      <dsp:txXfrm>
        <a:off x="8260171" y="1720453"/>
        <a:ext cx="1753359" cy="1977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3B4F4-782D-4204-906D-37DDD2B1B1ED}">
      <dsp:nvSpPr>
        <dsp:cNvPr id="0" name=""/>
        <dsp:cNvSpPr/>
      </dsp:nvSpPr>
      <dsp:spPr>
        <a:xfrm>
          <a:off x="3364992" y="2124"/>
          <a:ext cx="3785616" cy="140228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nl-NL" sz="2700" kern="1200"/>
            <a:t>Vul op de flipover in wat jullie groep wanneer gaat doen</a:t>
          </a:r>
          <a:endParaRPr lang="en-US" sz="2700" kern="1200"/>
        </a:p>
      </dsp:txBody>
      <dsp:txXfrm>
        <a:off x="3433446" y="70578"/>
        <a:ext cx="3648708" cy="1265378"/>
      </dsp:txXfrm>
    </dsp:sp>
    <dsp:sp modelId="{00D2FF2A-A7A0-44EC-A323-2F93A47D471B}">
      <dsp:nvSpPr>
        <dsp:cNvPr id="0" name=""/>
        <dsp:cNvSpPr/>
      </dsp:nvSpPr>
      <dsp:spPr>
        <a:xfrm>
          <a:off x="3364992" y="1474525"/>
          <a:ext cx="3785616" cy="140228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nl-NL" sz="2700" kern="1200"/>
            <a:t>Lever per Teams/chat input voor de enquête aan bij Pascalle</a:t>
          </a:r>
          <a:endParaRPr lang="en-US" sz="2700" kern="1200"/>
        </a:p>
      </dsp:txBody>
      <dsp:txXfrm>
        <a:off x="3433446" y="1542979"/>
        <a:ext cx="3648708" cy="1265378"/>
      </dsp:txXfrm>
    </dsp:sp>
    <dsp:sp modelId="{CC3B36C1-8F1B-45B1-8E3B-1D5473C39E26}">
      <dsp:nvSpPr>
        <dsp:cNvPr id="0" name=""/>
        <dsp:cNvSpPr/>
      </dsp:nvSpPr>
      <dsp:spPr>
        <a:xfrm>
          <a:off x="3364992" y="2946926"/>
          <a:ext cx="3785616" cy="140228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nl-NL" sz="2700" kern="1200" dirty="0"/>
            <a:t>Laat je enquête checken bij Pascalle tijdens helpdesk</a:t>
          </a:r>
          <a:endParaRPr lang="en-US" sz="2700" kern="1200" dirty="0"/>
        </a:p>
      </dsp:txBody>
      <dsp:txXfrm>
        <a:off x="3433446" y="3015380"/>
        <a:ext cx="3648708" cy="12653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051D9-B56C-C8CE-7AF4-23A748EF611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4C1C01D-22AC-C182-8A91-2E487D10BC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F2DEE87-ECB2-4BC9-96C8-808EF889C3A1}"/>
              </a:ext>
            </a:extLst>
          </p:cNvPr>
          <p:cNvSpPr>
            <a:spLocks noGrp="1"/>
          </p:cNvSpPr>
          <p:nvPr>
            <p:ph type="dt" sz="half" idx="10"/>
          </p:nvPr>
        </p:nvSpPr>
        <p:spPr/>
        <p:txBody>
          <a:bodyPr/>
          <a:lstStyle/>
          <a:p>
            <a:fld id="{66F109E1-361F-4637-8077-C29545823FC6}"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704ADC45-49EE-400A-DAE2-06B7440E47B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53609DB-5A11-1EDC-C776-D481E2835B99}"/>
              </a:ext>
            </a:extLst>
          </p:cNvPr>
          <p:cNvSpPr>
            <a:spLocks noGrp="1"/>
          </p:cNvSpPr>
          <p:nvPr>
            <p:ph type="sldNum" sz="quarter" idx="12"/>
          </p:nvPr>
        </p:nvSpPr>
        <p:spPr/>
        <p:txBody>
          <a:bodyPr/>
          <a:lstStyle/>
          <a:p>
            <a:fld id="{370D8471-CEF7-4FF3-ACEE-71DE5B78B1ED}" type="slidenum">
              <a:rPr lang="nl-NL" smtClean="0"/>
              <a:t>‹nr.›</a:t>
            </a:fld>
            <a:endParaRPr lang="nl-NL"/>
          </a:p>
        </p:txBody>
      </p:sp>
    </p:spTree>
    <p:extLst>
      <p:ext uri="{BB962C8B-B14F-4D97-AF65-F5344CB8AC3E}">
        <p14:creationId xmlns:p14="http://schemas.microsoft.com/office/powerpoint/2010/main" val="139404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81D56C-A719-C9CF-0764-89DDBF53964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CB9C7CE-E936-9AE6-856F-2483A1ABDB3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0C15E34-CF89-E950-4C8C-A8316BFFB0BC}"/>
              </a:ext>
            </a:extLst>
          </p:cNvPr>
          <p:cNvSpPr>
            <a:spLocks noGrp="1"/>
          </p:cNvSpPr>
          <p:nvPr>
            <p:ph type="dt" sz="half" idx="10"/>
          </p:nvPr>
        </p:nvSpPr>
        <p:spPr/>
        <p:txBody>
          <a:bodyPr/>
          <a:lstStyle/>
          <a:p>
            <a:fld id="{66F109E1-361F-4637-8077-C29545823FC6}"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3ADCD657-57C7-834B-F272-7CFE94FD072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938EC72-007C-2488-AEC3-84F3E73C6930}"/>
              </a:ext>
            </a:extLst>
          </p:cNvPr>
          <p:cNvSpPr>
            <a:spLocks noGrp="1"/>
          </p:cNvSpPr>
          <p:nvPr>
            <p:ph type="sldNum" sz="quarter" idx="12"/>
          </p:nvPr>
        </p:nvSpPr>
        <p:spPr/>
        <p:txBody>
          <a:bodyPr/>
          <a:lstStyle/>
          <a:p>
            <a:fld id="{370D8471-CEF7-4FF3-ACEE-71DE5B78B1ED}" type="slidenum">
              <a:rPr lang="nl-NL" smtClean="0"/>
              <a:t>‹nr.›</a:t>
            </a:fld>
            <a:endParaRPr lang="nl-NL"/>
          </a:p>
        </p:txBody>
      </p:sp>
    </p:spTree>
    <p:extLst>
      <p:ext uri="{BB962C8B-B14F-4D97-AF65-F5344CB8AC3E}">
        <p14:creationId xmlns:p14="http://schemas.microsoft.com/office/powerpoint/2010/main" val="3235323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5CCB0D8-98FA-77C5-EEE9-6E424734A91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3D1B4F7-5F2B-9D07-A097-32BBFEAEE8A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DD4F11C-CFBF-A38B-982C-6D542D5F7168}"/>
              </a:ext>
            </a:extLst>
          </p:cNvPr>
          <p:cNvSpPr>
            <a:spLocks noGrp="1"/>
          </p:cNvSpPr>
          <p:nvPr>
            <p:ph type="dt" sz="half" idx="10"/>
          </p:nvPr>
        </p:nvSpPr>
        <p:spPr/>
        <p:txBody>
          <a:bodyPr/>
          <a:lstStyle/>
          <a:p>
            <a:fld id="{66F109E1-361F-4637-8077-C29545823FC6}"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00B19B55-DD34-0BD8-B9CC-5E8DF3684FA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1A38819-0763-868B-1FC9-855CE84024AA}"/>
              </a:ext>
            </a:extLst>
          </p:cNvPr>
          <p:cNvSpPr>
            <a:spLocks noGrp="1"/>
          </p:cNvSpPr>
          <p:nvPr>
            <p:ph type="sldNum" sz="quarter" idx="12"/>
          </p:nvPr>
        </p:nvSpPr>
        <p:spPr/>
        <p:txBody>
          <a:bodyPr/>
          <a:lstStyle/>
          <a:p>
            <a:fld id="{370D8471-CEF7-4FF3-ACEE-71DE5B78B1ED}" type="slidenum">
              <a:rPr lang="nl-NL" smtClean="0"/>
              <a:t>‹nr.›</a:t>
            </a:fld>
            <a:endParaRPr lang="nl-NL"/>
          </a:p>
        </p:txBody>
      </p:sp>
    </p:spTree>
    <p:extLst>
      <p:ext uri="{BB962C8B-B14F-4D97-AF65-F5344CB8AC3E}">
        <p14:creationId xmlns:p14="http://schemas.microsoft.com/office/powerpoint/2010/main" val="2557175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1-6-2022</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793660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15559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959220B-FDA0-970D-DB4D-7E31C8E34B0F}"/>
              </a:ext>
            </a:extLst>
          </p:cNvPr>
          <p:cNvSpPr>
            <a:spLocks noGrp="1"/>
          </p:cNvSpPr>
          <p:nvPr>
            <p:ph type="dt" sz="half" idx="10"/>
          </p:nvPr>
        </p:nvSpPr>
        <p:spPr/>
        <p:txBody>
          <a:bodyPr/>
          <a:lstStyle/>
          <a:p>
            <a:fld id="{CDB830AA-0D6E-4A19-8D63-8553806430E7}" type="datetimeFigureOut">
              <a:rPr lang="nl-NL" smtClean="0"/>
              <a:t>1-6-2022</a:t>
            </a:fld>
            <a:endParaRPr lang="nl-NL"/>
          </a:p>
        </p:txBody>
      </p:sp>
      <p:sp>
        <p:nvSpPr>
          <p:cNvPr id="3" name="Tijdelijke aanduiding voor voettekst 2">
            <a:extLst>
              <a:ext uri="{FF2B5EF4-FFF2-40B4-BE49-F238E27FC236}">
                <a16:creationId xmlns:a16="http://schemas.microsoft.com/office/drawing/2014/main" id="{9AACD496-562D-977C-6D71-CF004D103F7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3143879-3DDE-42C6-875F-6B9E371B8A83}"/>
              </a:ext>
            </a:extLst>
          </p:cNvPr>
          <p:cNvSpPr>
            <a:spLocks noGrp="1"/>
          </p:cNvSpPr>
          <p:nvPr>
            <p:ph type="sldNum" sz="quarter" idx="12"/>
          </p:nvPr>
        </p:nvSpPr>
        <p:spPr/>
        <p:txBody>
          <a:bodyPr/>
          <a:lstStyle/>
          <a:p>
            <a:fld id="{2A085298-B3EA-4DD9-AB49-C0B0E8D630D0}" type="slidenum">
              <a:rPr lang="nl-NL" smtClean="0"/>
              <a:t>‹nr.›</a:t>
            </a:fld>
            <a:endParaRPr lang="nl-NL"/>
          </a:p>
        </p:txBody>
      </p:sp>
    </p:spTree>
    <p:extLst>
      <p:ext uri="{BB962C8B-B14F-4D97-AF65-F5344CB8AC3E}">
        <p14:creationId xmlns:p14="http://schemas.microsoft.com/office/powerpoint/2010/main" val="53194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F4B13A-68D2-D196-7833-9ACDD48CEBE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301D132-FE30-1F7F-117A-EBE9148C814E}"/>
              </a:ext>
            </a:extLst>
          </p:cNvPr>
          <p:cNvSpPr>
            <a:spLocks noGrp="1"/>
          </p:cNvSpPr>
          <p:nvPr>
            <p:ph type="dt" sz="half" idx="10"/>
          </p:nvPr>
        </p:nvSpPr>
        <p:spPr/>
        <p:txBody>
          <a:bodyPr/>
          <a:lstStyle/>
          <a:p>
            <a:fld id="{CDB830AA-0D6E-4A19-8D63-8553806430E7}" type="datetimeFigureOut">
              <a:rPr lang="nl-NL" smtClean="0"/>
              <a:t>1-6-2022</a:t>
            </a:fld>
            <a:endParaRPr lang="nl-NL"/>
          </a:p>
        </p:txBody>
      </p:sp>
      <p:sp>
        <p:nvSpPr>
          <p:cNvPr id="4" name="Tijdelijke aanduiding voor voettekst 3">
            <a:extLst>
              <a:ext uri="{FF2B5EF4-FFF2-40B4-BE49-F238E27FC236}">
                <a16:creationId xmlns:a16="http://schemas.microsoft.com/office/drawing/2014/main" id="{C9FCE879-CEBC-4CD7-99E1-F3156806B2B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F77EA7D-2294-2E9C-3A66-E1113F3F04E4}"/>
              </a:ext>
            </a:extLst>
          </p:cNvPr>
          <p:cNvSpPr>
            <a:spLocks noGrp="1"/>
          </p:cNvSpPr>
          <p:nvPr>
            <p:ph type="sldNum" sz="quarter" idx="12"/>
          </p:nvPr>
        </p:nvSpPr>
        <p:spPr/>
        <p:txBody>
          <a:bodyPr/>
          <a:lstStyle/>
          <a:p>
            <a:fld id="{2A085298-B3EA-4DD9-AB49-C0B0E8D630D0}" type="slidenum">
              <a:rPr lang="nl-NL" smtClean="0"/>
              <a:t>‹nr.›</a:t>
            </a:fld>
            <a:endParaRPr lang="nl-NL"/>
          </a:p>
        </p:txBody>
      </p:sp>
    </p:spTree>
    <p:extLst>
      <p:ext uri="{BB962C8B-B14F-4D97-AF65-F5344CB8AC3E}">
        <p14:creationId xmlns:p14="http://schemas.microsoft.com/office/powerpoint/2010/main" val="3894974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A3B849D-ECFA-6E98-83CB-235DF81032F3}"/>
              </a:ext>
            </a:extLst>
          </p:cNvPr>
          <p:cNvSpPr>
            <a:spLocks noGrp="1"/>
          </p:cNvSpPr>
          <p:nvPr>
            <p:ph type="dt" sz="half" idx="10"/>
          </p:nvPr>
        </p:nvSpPr>
        <p:spPr/>
        <p:txBody>
          <a:bodyPr/>
          <a:lstStyle/>
          <a:p>
            <a:fld id="{C46F185B-3325-4C5F-92C0-EB494D4052BA}" type="datetimeFigureOut">
              <a:rPr lang="nl-NL" smtClean="0"/>
              <a:t>1-6-2022</a:t>
            </a:fld>
            <a:endParaRPr lang="nl-NL"/>
          </a:p>
        </p:txBody>
      </p:sp>
      <p:sp>
        <p:nvSpPr>
          <p:cNvPr id="3" name="Tijdelijke aanduiding voor voettekst 2">
            <a:extLst>
              <a:ext uri="{FF2B5EF4-FFF2-40B4-BE49-F238E27FC236}">
                <a16:creationId xmlns:a16="http://schemas.microsoft.com/office/drawing/2014/main" id="{53CC7CF3-F4CE-B32D-1138-C2CD6AC9BA7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4A81B72-845F-4A0D-0ECF-7A7417FE9A6C}"/>
              </a:ext>
            </a:extLst>
          </p:cNvPr>
          <p:cNvSpPr>
            <a:spLocks noGrp="1"/>
          </p:cNvSpPr>
          <p:nvPr>
            <p:ph type="sldNum" sz="quarter" idx="12"/>
          </p:nvPr>
        </p:nvSpPr>
        <p:spPr/>
        <p:txBody>
          <a:bodyPr/>
          <a:lstStyle/>
          <a:p>
            <a:fld id="{DD4D179F-2437-4F87-8C2A-65EBF543EE97}" type="slidenum">
              <a:rPr lang="nl-NL" smtClean="0"/>
              <a:t>‹nr.›</a:t>
            </a:fld>
            <a:endParaRPr lang="nl-NL"/>
          </a:p>
        </p:txBody>
      </p:sp>
    </p:spTree>
    <p:extLst>
      <p:ext uri="{BB962C8B-B14F-4D97-AF65-F5344CB8AC3E}">
        <p14:creationId xmlns:p14="http://schemas.microsoft.com/office/powerpoint/2010/main" val="2067382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1C594-EF3D-7890-A435-0B036B3631C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C2DAC7D-81A9-1030-E621-BF9A438CC4A9}"/>
              </a:ext>
            </a:extLst>
          </p:cNvPr>
          <p:cNvSpPr>
            <a:spLocks noGrp="1"/>
          </p:cNvSpPr>
          <p:nvPr>
            <p:ph type="dt" sz="half" idx="10"/>
          </p:nvPr>
        </p:nvSpPr>
        <p:spPr/>
        <p:txBody>
          <a:bodyPr/>
          <a:lstStyle/>
          <a:p>
            <a:fld id="{C46F185B-3325-4C5F-92C0-EB494D4052BA}" type="datetimeFigureOut">
              <a:rPr lang="nl-NL" smtClean="0"/>
              <a:t>1-6-2022</a:t>
            </a:fld>
            <a:endParaRPr lang="nl-NL"/>
          </a:p>
        </p:txBody>
      </p:sp>
      <p:sp>
        <p:nvSpPr>
          <p:cNvPr id="4" name="Tijdelijke aanduiding voor voettekst 3">
            <a:extLst>
              <a:ext uri="{FF2B5EF4-FFF2-40B4-BE49-F238E27FC236}">
                <a16:creationId xmlns:a16="http://schemas.microsoft.com/office/drawing/2014/main" id="{D87BDD8F-FD2A-39F6-2383-53C65959E22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03FEF03-097F-CFB9-8FF3-21B5C9B7B1D2}"/>
              </a:ext>
            </a:extLst>
          </p:cNvPr>
          <p:cNvSpPr>
            <a:spLocks noGrp="1"/>
          </p:cNvSpPr>
          <p:nvPr>
            <p:ph type="sldNum" sz="quarter" idx="12"/>
          </p:nvPr>
        </p:nvSpPr>
        <p:spPr/>
        <p:txBody>
          <a:bodyPr/>
          <a:lstStyle/>
          <a:p>
            <a:fld id="{DD4D179F-2437-4F87-8C2A-65EBF543EE97}" type="slidenum">
              <a:rPr lang="nl-NL" smtClean="0"/>
              <a:t>‹nr.›</a:t>
            </a:fld>
            <a:endParaRPr lang="nl-NL"/>
          </a:p>
        </p:txBody>
      </p:sp>
    </p:spTree>
    <p:extLst>
      <p:ext uri="{BB962C8B-B14F-4D97-AF65-F5344CB8AC3E}">
        <p14:creationId xmlns:p14="http://schemas.microsoft.com/office/powerpoint/2010/main" val="4201537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A3E5A7-B45B-AE3D-C363-2398AB36169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28F2FE1-CF9F-E068-1346-D49E1E9B1F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C1178C7-D6ED-9269-D8E9-5162485BF60B}"/>
              </a:ext>
            </a:extLst>
          </p:cNvPr>
          <p:cNvSpPr>
            <a:spLocks noGrp="1"/>
          </p:cNvSpPr>
          <p:nvPr>
            <p:ph type="dt" sz="half" idx="10"/>
          </p:nvPr>
        </p:nvSpPr>
        <p:spPr/>
        <p:txBody>
          <a:bodyPr/>
          <a:lstStyle/>
          <a:p>
            <a:fld id="{C46F185B-3325-4C5F-92C0-EB494D4052BA}"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E437D3C2-7171-3B22-0B9E-B6BFA51C1AF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1DC4E60-0589-8E81-78EE-8D83E644A82A}"/>
              </a:ext>
            </a:extLst>
          </p:cNvPr>
          <p:cNvSpPr>
            <a:spLocks noGrp="1"/>
          </p:cNvSpPr>
          <p:nvPr>
            <p:ph type="sldNum" sz="quarter" idx="12"/>
          </p:nvPr>
        </p:nvSpPr>
        <p:spPr/>
        <p:txBody>
          <a:bodyPr/>
          <a:lstStyle/>
          <a:p>
            <a:fld id="{DD4D179F-2437-4F87-8C2A-65EBF543EE97}" type="slidenum">
              <a:rPr lang="nl-NL" smtClean="0"/>
              <a:t>‹nr.›</a:t>
            </a:fld>
            <a:endParaRPr lang="nl-NL"/>
          </a:p>
        </p:txBody>
      </p:sp>
    </p:spTree>
    <p:extLst>
      <p:ext uri="{BB962C8B-B14F-4D97-AF65-F5344CB8AC3E}">
        <p14:creationId xmlns:p14="http://schemas.microsoft.com/office/powerpoint/2010/main" val="3654747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A403E6-70E9-A5A3-312B-E9ADC39EF84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E2EFE5B-F6E8-8D07-25D9-F3D586F4A43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AC774DD-BEE3-20A7-0904-E440BF2A8D5F}"/>
              </a:ext>
            </a:extLst>
          </p:cNvPr>
          <p:cNvSpPr>
            <a:spLocks noGrp="1"/>
          </p:cNvSpPr>
          <p:nvPr>
            <p:ph type="dt" sz="half" idx="10"/>
          </p:nvPr>
        </p:nvSpPr>
        <p:spPr/>
        <p:txBody>
          <a:bodyPr/>
          <a:lstStyle/>
          <a:p>
            <a:fld id="{66F109E1-361F-4637-8077-C29545823FC6}"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9648E468-4536-D483-F8D8-47B3B686216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733572A-DAA8-DC78-B48A-F4973CB1DD16}"/>
              </a:ext>
            </a:extLst>
          </p:cNvPr>
          <p:cNvSpPr>
            <a:spLocks noGrp="1"/>
          </p:cNvSpPr>
          <p:nvPr>
            <p:ph type="sldNum" sz="quarter" idx="12"/>
          </p:nvPr>
        </p:nvSpPr>
        <p:spPr/>
        <p:txBody>
          <a:bodyPr/>
          <a:lstStyle/>
          <a:p>
            <a:fld id="{370D8471-CEF7-4FF3-ACEE-71DE5B78B1ED}" type="slidenum">
              <a:rPr lang="nl-NL" smtClean="0"/>
              <a:t>‹nr.›</a:t>
            </a:fld>
            <a:endParaRPr lang="nl-NL"/>
          </a:p>
        </p:txBody>
      </p:sp>
    </p:spTree>
    <p:extLst>
      <p:ext uri="{BB962C8B-B14F-4D97-AF65-F5344CB8AC3E}">
        <p14:creationId xmlns:p14="http://schemas.microsoft.com/office/powerpoint/2010/main" val="1666512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C4A01A-C782-C3F7-A5DD-84FAC83C201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A2672B9-F51F-21DC-4EF9-1A02B96C2A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378BA77-7F76-0630-D594-591C447507FF}"/>
              </a:ext>
            </a:extLst>
          </p:cNvPr>
          <p:cNvSpPr>
            <a:spLocks noGrp="1"/>
          </p:cNvSpPr>
          <p:nvPr>
            <p:ph type="dt" sz="half" idx="10"/>
          </p:nvPr>
        </p:nvSpPr>
        <p:spPr/>
        <p:txBody>
          <a:bodyPr/>
          <a:lstStyle/>
          <a:p>
            <a:fld id="{66F109E1-361F-4637-8077-C29545823FC6}"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95117722-9054-B7C8-BF38-F857C076FF2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4EDCA2E-7848-20D3-D8E0-246948C0590B}"/>
              </a:ext>
            </a:extLst>
          </p:cNvPr>
          <p:cNvSpPr>
            <a:spLocks noGrp="1"/>
          </p:cNvSpPr>
          <p:nvPr>
            <p:ph type="sldNum" sz="quarter" idx="12"/>
          </p:nvPr>
        </p:nvSpPr>
        <p:spPr/>
        <p:txBody>
          <a:bodyPr/>
          <a:lstStyle/>
          <a:p>
            <a:fld id="{370D8471-CEF7-4FF3-ACEE-71DE5B78B1ED}" type="slidenum">
              <a:rPr lang="nl-NL" smtClean="0"/>
              <a:t>‹nr.›</a:t>
            </a:fld>
            <a:endParaRPr lang="nl-NL"/>
          </a:p>
        </p:txBody>
      </p:sp>
    </p:spTree>
    <p:extLst>
      <p:ext uri="{BB962C8B-B14F-4D97-AF65-F5344CB8AC3E}">
        <p14:creationId xmlns:p14="http://schemas.microsoft.com/office/powerpoint/2010/main" val="1906790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411505-C040-B3A9-EF98-B8A5C1ED678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22615FE-825F-C225-DCC3-DEF84C25101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CE64A05-B925-E233-6D7B-C841CF1CD20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B63EDA5-F894-5BE1-798E-40C39DE576CF}"/>
              </a:ext>
            </a:extLst>
          </p:cNvPr>
          <p:cNvSpPr>
            <a:spLocks noGrp="1"/>
          </p:cNvSpPr>
          <p:nvPr>
            <p:ph type="dt" sz="half" idx="10"/>
          </p:nvPr>
        </p:nvSpPr>
        <p:spPr/>
        <p:txBody>
          <a:bodyPr/>
          <a:lstStyle/>
          <a:p>
            <a:fld id="{66F109E1-361F-4637-8077-C29545823FC6}" type="datetimeFigureOut">
              <a:rPr lang="nl-NL" smtClean="0"/>
              <a:t>1-6-2022</a:t>
            </a:fld>
            <a:endParaRPr lang="nl-NL"/>
          </a:p>
        </p:txBody>
      </p:sp>
      <p:sp>
        <p:nvSpPr>
          <p:cNvPr id="6" name="Tijdelijke aanduiding voor voettekst 5">
            <a:extLst>
              <a:ext uri="{FF2B5EF4-FFF2-40B4-BE49-F238E27FC236}">
                <a16:creationId xmlns:a16="http://schemas.microsoft.com/office/drawing/2014/main" id="{7D136560-958B-EA1B-C956-36071C7CF22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5F2D6A7-67A9-91A8-622D-80EA2FC93E87}"/>
              </a:ext>
            </a:extLst>
          </p:cNvPr>
          <p:cNvSpPr>
            <a:spLocks noGrp="1"/>
          </p:cNvSpPr>
          <p:nvPr>
            <p:ph type="sldNum" sz="quarter" idx="12"/>
          </p:nvPr>
        </p:nvSpPr>
        <p:spPr/>
        <p:txBody>
          <a:bodyPr/>
          <a:lstStyle/>
          <a:p>
            <a:fld id="{370D8471-CEF7-4FF3-ACEE-71DE5B78B1ED}" type="slidenum">
              <a:rPr lang="nl-NL" smtClean="0"/>
              <a:t>‹nr.›</a:t>
            </a:fld>
            <a:endParaRPr lang="nl-NL"/>
          </a:p>
        </p:txBody>
      </p:sp>
    </p:spTree>
    <p:extLst>
      <p:ext uri="{BB962C8B-B14F-4D97-AF65-F5344CB8AC3E}">
        <p14:creationId xmlns:p14="http://schemas.microsoft.com/office/powerpoint/2010/main" val="3605136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C753AB-7460-A7A2-C02D-9738145FA9B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EFB849D-77CE-E064-4A40-76FF1993F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33026B9-35A2-CC0C-3BC8-BBD079EDF95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F4D236F-2894-D208-3A04-C4B8E37F76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B1AAAA7-63E8-3A5A-7E60-E2690206511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E29272E-3C32-7FE0-1F53-A03DDADE5796}"/>
              </a:ext>
            </a:extLst>
          </p:cNvPr>
          <p:cNvSpPr>
            <a:spLocks noGrp="1"/>
          </p:cNvSpPr>
          <p:nvPr>
            <p:ph type="dt" sz="half" idx="10"/>
          </p:nvPr>
        </p:nvSpPr>
        <p:spPr/>
        <p:txBody>
          <a:bodyPr/>
          <a:lstStyle/>
          <a:p>
            <a:fld id="{66F109E1-361F-4637-8077-C29545823FC6}" type="datetimeFigureOut">
              <a:rPr lang="nl-NL" smtClean="0"/>
              <a:t>1-6-2022</a:t>
            </a:fld>
            <a:endParaRPr lang="nl-NL"/>
          </a:p>
        </p:txBody>
      </p:sp>
      <p:sp>
        <p:nvSpPr>
          <p:cNvPr id="8" name="Tijdelijke aanduiding voor voettekst 7">
            <a:extLst>
              <a:ext uri="{FF2B5EF4-FFF2-40B4-BE49-F238E27FC236}">
                <a16:creationId xmlns:a16="http://schemas.microsoft.com/office/drawing/2014/main" id="{46E1EEF1-7612-96F1-6FC1-11C9E2272E5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7FE7012-545F-1C99-CF75-9E7287F86480}"/>
              </a:ext>
            </a:extLst>
          </p:cNvPr>
          <p:cNvSpPr>
            <a:spLocks noGrp="1"/>
          </p:cNvSpPr>
          <p:nvPr>
            <p:ph type="sldNum" sz="quarter" idx="12"/>
          </p:nvPr>
        </p:nvSpPr>
        <p:spPr/>
        <p:txBody>
          <a:bodyPr/>
          <a:lstStyle/>
          <a:p>
            <a:fld id="{370D8471-CEF7-4FF3-ACEE-71DE5B78B1ED}" type="slidenum">
              <a:rPr lang="nl-NL" smtClean="0"/>
              <a:t>‹nr.›</a:t>
            </a:fld>
            <a:endParaRPr lang="nl-NL"/>
          </a:p>
        </p:txBody>
      </p:sp>
    </p:spTree>
    <p:extLst>
      <p:ext uri="{BB962C8B-B14F-4D97-AF65-F5344CB8AC3E}">
        <p14:creationId xmlns:p14="http://schemas.microsoft.com/office/powerpoint/2010/main" val="4237923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6A91BA-0B05-7E45-1796-DD6FB499F7E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4EB4E21-C6B9-526B-B209-0E97DA0FCAF9}"/>
              </a:ext>
            </a:extLst>
          </p:cNvPr>
          <p:cNvSpPr>
            <a:spLocks noGrp="1"/>
          </p:cNvSpPr>
          <p:nvPr>
            <p:ph type="dt" sz="half" idx="10"/>
          </p:nvPr>
        </p:nvSpPr>
        <p:spPr/>
        <p:txBody>
          <a:bodyPr/>
          <a:lstStyle/>
          <a:p>
            <a:fld id="{66F109E1-361F-4637-8077-C29545823FC6}" type="datetimeFigureOut">
              <a:rPr lang="nl-NL" smtClean="0"/>
              <a:t>1-6-2022</a:t>
            </a:fld>
            <a:endParaRPr lang="nl-NL"/>
          </a:p>
        </p:txBody>
      </p:sp>
      <p:sp>
        <p:nvSpPr>
          <p:cNvPr id="4" name="Tijdelijke aanduiding voor voettekst 3">
            <a:extLst>
              <a:ext uri="{FF2B5EF4-FFF2-40B4-BE49-F238E27FC236}">
                <a16:creationId xmlns:a16="http://schemas.microsoft.com/office/drawing/2014/main" id="{9BC8C6CF-1DE2-DCE3-8E32-E27F5FBEFFF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911345F-E5AE-ACE8-574D-F9BE9A44C957}"/>
              </a:ext>
            </a:extLst>
          </p:cNvPr>
          <p:cNvSpPr>
            <a:spLocks noGrp="1"/>
          </p:cNvSpPr>
          <p:nvPr>
            <p:ph type="sldNum" sz="quarter" idx="12"/>
          </p:nvPr>
        </p:nvSpPr>
        <p:spPr/>
        <p:txBody>
          <a:bodyPr/>
          <a:lstStyle/>
          <a:p>
            <a:fld id="{370D8471-CEF7-4FF3-ACEE-71DE5B78B1ED}" type="slidenum">
              <a:rPr lang="nl-NL" smtClean="0"/>
              <a:t>‹nr.›</a:t>
            </a:fld>
            <a:endParaRPr lang="nl-NL"/>
          </a:p>
        </p:txBody>
      </p:sp>
    </p:spTree>
    <p:extLst>
      <p:ext uri="{BB962C8B-B14F-4D97-AF65-F5344CB8AC3E}">
        <p14:creationId xmlns:p14="http://schemas.microsoft.com/office/powerpoint/2010/main" val="1264438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C12518A-9CF4-4E42-9161-D61A10813A66}"/>
              </a:ext>
            </a:extLst>
          </p:cNvPr>
          <p:cNvSpPr>
            <a:spLocks noGrp="1"/>
          </p:cNvSpPr>
          <p:nvPr>
            <p:ph type="dt" sz="half" idx="10"/>
          </p:nvPr>
        </p:nvSpPr>
        <p:spPr/>
        <p:txBody>
          <a:bodyPr/>
          <a:lstStyle/>
          <a:p>
            <a:fld id="{66F109E1-361F-4637-8077-C29545823FC6}" type="datetimeFigureOut">
              <a:rPr lang="nl-NL" smtClean="0"/>
              <a:t>1-6-2022</a:t>
            </a:fld>
            <a:endParaRPr lang="nl-NL"/>
          </a:p>
        </p:txBody>
      </p:sp>
      <p:sp>
        <p:nvSpPr>
          <p:cNvPr id="3" name="Tijdelijke aanduiding voor voettekst 2">
            <a:extLst>
              <a:ext uri="{FF2B5EF4-FFF2-40B4-BE49-F238E27FC236}">
                <a16:creationId xmlns:a16="http://schemas.microsoft.com/office/drawing/2014/main" id="{E3703A95-0F98-8699-C36C-7A33FCC230E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18E6188-C3D6-5EA3-E0EA-B4990DDF50B8}"/>
              </a:ext>
            </a:extLst>
          </p:cNvPr>
          <p:cNvSpPr>
            <a:spLocks noGrp="1"/>
          </p:cNvSpPr>
          <p:nvPr>
            <p:ph type="sldNum" sz="quarter" idx="12"/>
          </p:nvPr>
        </p:nvSpPr>
        <p:spPr/>
        <p:txBody>
          <a:bodyPr/>
          <a:lstStyle/>
          <a:p>
            <a:fld id="{370D8471-CEF7-4FF3-ACEE-71DE5B78B1ED}" type="slidenum">
              <a:rPr lang="nl-NL" smtClean="0"/>
              <a:t>‹nr.›</a:t>
            </a:fld>
            <a:endParaRPr lang="nl-NL"/>
          </a:p>
        </p:txBody>
      </p:sp>
    </p:spTree>
    <p:extLst>
      <p:ext uri="{BB962C8B-B14F-4D97-AF65-F5344CB8AC3E}">
        <p14:creationId xmlns:p14="http://schemas.microsoft.com/office/powerpoint/2010/main" val="2187582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2381B-15E2-D7AA-9E9B-8FDA31976B0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5CF2CC0-013A-5C25-7475-4273E1D003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1A20CC5-7C5B-B3A1-B140-66E3DCD8D9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448593E-EDC7-762A-959D-2F60D1405C5F}"/>
              </a:ext>
            </a:extLst>
          </p:cNvPr>
          <p:cNvSpPr>
            <a:spLocks noGrp="1"/>
          </p:cNvSpPr>
          <p:nvPr>
            <p:ph type="dt" sz="half" idx="10"/>
          </p:nvPr>
        </p:nvSpPr>
        <p:spPr/>
        <p:txBody>
          <a:bodyPr/>
          <a:lstStyle/>
          <a:p>
            <a:fld id="{66F109E1-361F-4637-8077-C29545823FC6}" type="datetimeFigureOut">
              <a:rPr lang="nl-NL" smtClean="0"/>
              <a:t>1-6-2022</a:t>
            </a:fld>
            <a:endParaRPr lang="nl-NL"/>
          </a:p>
        </p:txBody>
      </p:sp>
      <p:sp>
        <p:nvSpPr>
          <p:cNvPr id="6" name="Tijdelijke aanduiding voor voettekst 5">
            <a:extLst>
              <a:ext uri="{FF2B5EF4-FFF2-40B4-BE49-F238E27FC236}">
                <a16:creationId xmlns:a16="http://schemas.microsoft.com/office/drawing/2014/main" id="{91AFD37B-EB4F-1B55-3A43-382DBBFF70F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F6CC6C5-CB42-BA1D-8A87-159755A4D2BA}"/>
              </a:ext>
            </a:extLst>
          </p:cNvPr>
          <p:cNvSpPr>
            <a:spLocks noGrp="1"/>
          </p:cNvSpPr>
          <p:nvPr>
            <p:ph type="sldNum" sz="quarter" idx="12"/>
          </p:nvPr>
        </p:nvSpPr>
        <p:spPr/>
        <p:txBody>
          <a:bodyPr/>
          <a:lstStyle/>
          <a:p>
            <a:fld id="{370D8471-CEF7-4FF3-ACEE-71DE5B78B1ED}" type="slidenum">
              <a:rPr lang="nl-NL" smtClean="0"/>
              <a:t>‹nr.›</a:t>
            </a:fld>
            <a:endParaRPr lang="nl-NL"/>
          </a:p>
        </p:txBody>
      </p:sp>
    </p:spTree>
    <p:extLst>
      <p:ext uri="{BB962C8B-B14F-4D97-AF65-F5344CB8AC3E}">
        <p14:creationId xmlns:p14="http://schemas.microsoft.com/office/powerpoint/2010/main" val="2802943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C0E2F0-031B-B822-2416-E1D4DB121ED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963DF59-B8C9-7812-161C-6D04B2F08B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12BECB8-1140-479E-4BFA-FC4B33383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37899EE-E13F-6E24-550E-C053608AB0AC}"/>
              </a:ext>
            </a:extLst>
          </p:cNvPr>
          <p:cNvSpPr>
            <a:spLocks noGrp="1"/>
          </p:cNvSpPr>
          <p:nvPr>
            <p:ph type="dt" sz="half" idx="10"/>
          </p:nvPr>
        </p:nvSpPr>
        <p:spPr/>
        <p:txBody>
          <a:bodyPr/>
          <a:lstStyle/>
          <a:p>
            <a:fld id="{66F109E1-361F-4637-8077-C29545823FC6}" type="datetimeFigureOut">
              <a:rPr lang="nl-NL" smtClean="0"/>
              <a:t>1-6-2022</a:t>
            </a:fld>
            <a:endParaRPr lang="nl-NL"/>
          </a:p>
        </p:txBody>
      </p:sp>
      <p:sp>
        <p:nvSpPr>
          <p:cNvPr id="6" name="Tijdelijke aanduiding voor voettekst 5">
            <a:extLst>
              <a:ext uri="{FF2B5EF4-FFF2-40B4-BE49-F238E27FC236}">
                <a16:creationId xmlns:a16="http://schemas.microsoft.com/office/drawing/2014/main" id="{844D9141-232A-2B65-4987-6CE1CA69720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3D641B6-EF6E-EFFA-3378-257737E14631}"/>
              </a:ext>
            </a:extLst>
          </p:cNvPr>
          <p:cNvSpPr>
            <a:spLocks noGrp="1"/>
          </p:cNvSpPr>
          <p:nvPr>
            <p:ph type="sldNum" sz="quarter" idx="12"/>
          </p:nvPr>
        </p:nvSpPr>
        <p:spPr/>
        <p:txBody>
          <a:bodyPr/>
          <a:lstStyle/>
          <a:p>
            <a:fld id="{370D8471-CEF7-4FF3-ACEE-71DE5B78B1ED}" type="slidenum">
              <a:rPr lang="nl-NL" smtClean="0"/>
              <a:t>‹nr.›</a:t>
            </a:fld>
            <a:endParaRPr lang="nl-NL"/>
          </a:p>
        </p:txBody>
      </p:sp>
    </p:spTree>
    <p:extLst>
      <p:ext uri="{BB962C8B-B14F-4D97-AF65-F5344CB8AC3E}">
        <p14:creationId xmlns:p14="http://schemas.microsoft.com/office/powerpoint/2010/main" val="3314004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D4B6844-56AF-961E-36B1-D911DB2026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9888520-8AD8-7C05-8131-94408EB3CC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D266D69-FAB7-A690-0853-BE9184ED4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109E1-361F-4637-8077-C29545823FC6}"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626F16DF-0CD0-DEE7-E370-42EB744943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2E7C889-54B4-1BE1-33EB-A85072A378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D8471-CEF7-4FF3-ACEE-71DE5B78B1ED}" type="slidenum">
              <a:rPr lang="nl-NL" smtClean="0"/>
              <a:t>‹nr.›</a:t>
            </a:fld>
            <a:endParaRPr lang="nl-NL"/>
          </a:p>
        </p:txBody>
      </p:sp>
    </p:spTree>
    <p:extLst>
      <p:ext uri="{BB962C8B-B14F-4D97-AF65-F5344CB8AC3E}">
        <p14:creationId xmlns:p14="http://schemas.microsoft.com/office/powerpoint/2010/main" val="588110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6" r:id="rId6"/>
    <p:sldLayoutId id="2147483667"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793288133"/>
      </p:ext>
    </p:extLst>
  </p:cSld>
  <p:clrMap bg1="lt1" tx1="dk1" bg2="lt2" tx2="dk2" accent1="accent1" accent2="accent2" accent3="accent3" accent4="accent4" accent5="accent5" accent6="accent6" hlink="hlink" folHlink="folHlink"/>
  <p:sldLayoutIdLst>
    <p:sldLayoutId id="2147483663" r:id="rId1"/>
    <p:sldLayoutId id="214748366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16A6395-3E3E-84E3-BE66-9AD2A973FC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300B461-B209-AEDD-0CE0-66A735C5E7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7F75B1F-5FDB-AEB1-A6EE-AC4A0A141E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830AA-0D6E-4A19-8D63-8553806430E7}"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2B2AA357-5743-ECA1-2C2F-8BAF30BEB3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F528DCB-A1BC-49E8-1E0A-1704EE16DC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85298-B3EA-4DD9-AB49-C0B0E8D630D0}" type="slidenum">
              <a:rPr lang="nl-NL" smtClean="0"/>
              <a:t>‹nr.›</a:t>
            </a:fld>
            <a:endParaRPr lang="nl-NL"/>
          </a:p>
        </p:txBody>
      </p:sp>
    </p:spTree>
    <p:extLst>
      <p:ext uri="{BB962C8B-B14F-4D97-AF65-F5344CB8AC3E}">
        <p14:creationId xmlns:p14="http://schemas.microsoft.com/office/powerpoint/2010/main" val="2979042461"/>
      </p:ext>
    </p:extLst>
  </p:cSld>
  <p:clrMap bg1="lt1" tx1="dk1" bg2="lt2" tx2="dk2" accent1="accent1" accent2="accent2" accent3="accent3" accent4="accent4" accent5="accent5" accent6="accent6" hlink="hlink" folHlink="folHlink"/>
  <p:sldLayoutIdLst>
    <p:sldLayoutId id="2147483655" r:id="rId1"/>
    <p:sldLayoutId id="214748365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561ED09-CC72-ADC7-D9B6-880F98D87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375FC23-E803-1542-ED1E-EDCEA3957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31DF9B8-176E-6AC1-21CD-67D6788A15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6F185B-3325-4C5F-92C0-EB494D4052BA}"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EB1F41A7-7A77-FB1F-E4B8-A5E5FEAF11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A068C94-4DE6-73D5-D099-F79482390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4D179F-2437-4F87-8C2A-65EBF543EE97}" type="slidenum">
              <a:rPr lang="nl-NL" smtClean="0"/>
              <a:t>‹nr.›</a:t>
            </a:fld>
            <a:endParaRPr lang="nl-NL"/>
          </a:p>
        </p:txBody>
      </p:sp>
    </p:spTree>
    <p:extLst>
      <p:ext uri="{BB962C8B-B14F-4D97-AF65-F5344CB8AC3E}">
        <p14:creationId xmlns:p14="http://schemas.microsoft.com/office/powerpoint/2010/main" val="298306024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AD51E6-DCFE-395A-36FE-FA8D5751B534}"/>
              </a:ext>
            </a:extLst>
          </p:cNvPr>
          <p:cNvSpPr>
            <a:spLocks noGrp="1"/>
          </p:cNvSpPr>
          <p:nvPr>
            <p:ph type="ctrTitle"/>
          </p:nvPr>
        </p:nvSpPr>
        <p:spPr/>
        <p:txBody>
          <a:bodyPr/>
          <a:lstStyle/>
          <a:p>
            <a:r>
              <a:rPr lang="nl-NL" dirty="0"/>
              <a:t>IBS les </a:t>
            </a:r>
            <a:br>
              <a:rPr lang="nl-NL" dirty="0"/>
            </a:br>
            <a:r>
              <a:rPr lang="nl-NL" dirty="0"/>
              <a:t>woensdag 1 juni</a:t>
            </a:r>
          </a:p>
        </p:txBody>
      </p:sp>
      <p:sp>
        <p:nvSpPr>
          <p:cNvPr id="3" name="Ondertitel 2">
            <a:extLst>
              <a:ext uri="{FF2B5EF4-FFF2-40B4-BE49-F238E27FC236}">
                <a16:creationId xmlns:a16="http://schemas.microsoft.com/office/drawing/2014/main" id="{EE0D541F-44A7-F79F-A04A-B220D3BFDADB}"/>
              </a:ext>
            </a:extLst>
          </p:cNvPr>
          <p:cNvSpPr>
            <a:spLocks noGrp="1"/>
          </p:cNvSpPr>
          <p:nvPr>
            <p:ph type="subTitle" idx="1"/>
          </p:nvPr>
        </p:nvSpPr>
        <p:spPr/>
        <p:txBody>
          <a:bodyPr/>
          <a:lstStyle/>
          <a:p>
            <a:r>
              <a:rPr lang="nl-NL" dirty="0"/>
              <a:t>IBS IRG lj1 p4 lesweek 4</a:t>
            </a:r>
          </a:p>
        </p:txBody>
      </p:sp>
    </p:spTree>
    <p:extLst>
      <p:ext uri="{BB962C8B-B14F-4D97-AF65-F5344CB8AC3E}">
        <p14:creationId xmlns:p14="http://schemas.microsoft.com/office/powerpoint/2010/main" val="1619379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0CF7EA-B7D0-865B-24C9-30DA78F3895E}"/>
              </a:ext>
            </a:extLst>
          </p:cNvPr>
          <p:cNvSpPr>
            <a:spLocks noGrp="1"/>
          </p:cNvSpPr>
          <p:nvPr>
            <p:ph type="title"/>
          </p:nvPr>
        </p:nvSpPr>
        <p:spPr>
          <a:xfrm>
            <a:off x="838200" y="245888"/>
            <a:ext cx="10515600" cy="1325563"/>
          </a:xfrm>
        </p:spPr>
        <p:txBody>
          <a:bodyPr/>
          <a:lstStyle/>
          <a:p>
            <a:r>
              <a:rPr lang="nl-NL" dirty="0"/>
              <a:t>Overleg met jullie groepje en </a:t>
            </a:r>
            <a:br>
              <a:rPr lang="nl-NL" dirty="0"/>
            </a:br>
            <a:r>
              <a:rPr lang="nl-NL" dirty="0"/>
              <a:t>kijk wie wat gaat doen:</a:t>
            </a:r>
          </a:p>
        </p:txBody>
      </p:sp>
      <p:sp>
        <p:nvSpPr>
          <p:cNvPr id="4" name="Tekstvak 3">
            <a:extLst>
              <a:ext uri="{FF2B5EF4-FFF2-40B4-BE49-F238E27FC236}">
                <a16:creationId xmlns:a16="http://schemas.microsoft.com/office/drawing/2014/main" id="{72FEF29A-7BF6-052B-45BA-BA2CA853ABFD}"/>
              </a:ext>
            </a:extLst>
          </p:cNvPr>
          <p:cNvSpPr txBox="1"/>
          <p:nvPr/>
        </p:nvSpPr>
        <p:spPr>
          <a:xfrm>
            <a:off x="991485" y="2305615"/>
            <a:ext cx="9709171" cy="2246769"/>
          </a:xfrm>
          <a:prstGeom prst="rect">
            <a:avLst/>
          </a:prstGeom>
          <a:solidFill>
            <a:schemeClr val="accent6">
              <a:lumMod val="60000"/>
              <a:lumOff val="40000"/>
            </a:schemeClr>
          </a:solidFill>
        </p:spPr>
        <p:txBody>
          <a:bodyPr wrap="square">
            <a:spAutoFit/>
          </a:bodyPr>
          <a:lstStyle/>
          <a:p>
            <a:r>
              <a:rPr lang="nl-NL" sz="2000" dirty="0"/>
              <a:t>ronde 1: 	workshop eetbaar groen in de stad &amp; biodiversiteit (lokaal 6)</a:t>
            </a:r>
          </a:p>
          <a:p>
            <a:r>
              <a:rPr lang="nl-NL" sz="2000" dirty="0"/>
              <a:t>		OF </a:t>
            </a:r>
          </a:p>
          <a:p>
            <a:r>
              <a:rPr lang="nl-NL" sz="2000" dirty="0"/>
              <a:t>		uitleg beoordelingsformulier verslag (lokaal 7)</a:t>
            </a:r>
          </a:p>
          <a:p>
            <a:endParaRPr lang="nl-NL" sz="2000" dirty="0"/>
          </a:p>
          <a:p>
            <a:r>
              <a:rPr lang="nl-NL" sz="2000" dirty="0"/>
              <a:t>ronde 2: 	helpdesk Excel (lokaal 6)</a:t>
            </a:r>
          </a:p>
          <a:p>
            <a:r>
              <a:rPr lang="nl-NL" sz="2000" dirty="0"/>
              <a:t>		OF </a:t>
            </a:r>
          </a:p>
          <a:p>
            <a:r>
              <a:rPr lang="nl-NL" sz="2000" dirty="0"/>
              <a:t>		helpdesk desk research (lokaal 7) </a:t>
            </a:r>
          </a:p>
        </p:txBody>
      </p:sp>
    </p:spTree>
    <p:extLst>
      <p:ext uri="{BB962C8B-B14F-4D97-AF65-F5344CB8AC3E}">
        <p14:creationId xmlns:p14="http://schemas.microsoft.com/office/powerpoint/2010/main" val="2316646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6A51F9-E26B-285A-FCBF-293E93CA9762}"/>
              </a:ext>
            </a:extLst>
          </p:cNvPr>
          <p:cNvSpPr>
            <a:spLocks noGrp="1"/>
          </p:cNvSpPr>
          <p:nvPr>
            <p:ph type="ctrTitle"/>
          </p:nvPr>
        </p:nvSpPr>
        <p:spPr/>
        <p:txBody>
          <a:bodyPr/>
          <a:lstStyle/>
          <a:p>
            <a:r>
              <a:rPr lang="nl-NL"/>
              <a:t>4. Feedbackfriends</a:t>
            </a:r>
            <a:endParaRPr lang="nl-NL" dirty="0"/>
          </a:p>
        </p:txBody>
      </p:sp>
      <p:sp>
        <p:nvSpPr>
          <p:cNvPr id="3" name="Ondertitel 2">
            <a:extLst>
              <a:ext uri="{FF2B5EF4-FFF2-40B4-BE49-F238E27FC236}">
                <a16:creationId xmlns:a16="http://schemas.microsoft.com/office/drawing/2014/main" id="{FAE360C2-587C-8F38-97C4-689735B5BDF0}"/>
              </a:ext>
            </a:extLst>
          </p:cNvPr>
          <p:cNvSpPr>
            <a:spLocks noGrp="1"/>
          </p:cNvSpPr>
          <p:nvPr>
            <p:ph type="subTitle" idx="1"/>
          </p:nvPr>
        </p:nvSpPr>
        <p:spPr/>
        <p:txBody>
          <a:bodyPr/>
          <a:lstStyle/>
          <a:p>
            <a:r>
              <a:rPr lang="nl-NL" dirty="0"/>
              <a:t>IBS Inrichting van een gebied</a:t>
            </a:r>
          </a:p>
          <a:p>
            <a:r>
              <a:rPr lang="nl-NL" dirty="0"/>
              <a:t>Lj1 p4 2022</a:t>
            </a:r>
          </a:p>
        </p:txBody>
      </p:sp>
    </p:spTree>
    <p:extLst>
      <p:ext uri="{BB962C8B-B14F-4D97-AF65-F5344CB8AC3E}">
        <p14:creationId xmlns:p14="http://schemas.microsoft.com/office/powerpoint/2010/main" val="2705142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D9D3623-8ED3-9FD0-69AC-42CAA080198A}"/>
              </a:ext>
            </a:extLst>
          </p:cNvPr>
          <p:cNvSpPr>
            <a:spLocks noGrp="1"/>
          </p:cNvSpPr>
          <p:nvPr>
            <p:ph type="title"/>
          </p:nvPr>
        </p:nvSpPr>
        <p:spPr>
          <a:xfrm>
            <a:off x="6739128" y="638089"/>
            <a:ext cx="4818888" cy="1476801"/>
          </a:xfrm>
        </p:spPr>
        <p:txBody>
          <a:bodyPr vert="horz" lIns="91440" tIns="45720" rIns="91440" bIns="45720" rtlCol="0" anchor="b">
            <a:normAutofit/>
          </a:bodyPr>
          <a:lstStyle/>
          <a:p>
            <a:r>
              <a:rPr lang="en-US" sz="5000" kern="1200">
                <a:solidFill>
                  <a:schemeClr val="tx1"/>
                </a:solidFill>
                <a:latin typeface="+mj-lt"/>
                <a:ea typeface="+mj-ea"/>
                <a:cs typeface="+mj-cs"/>
              </a:rPr>
              <a:t>Wat vind je in deze presentatie</a:t>
            </a:r>
          </a:p>
        </p:txBody>
      </p:sp>
      <p:pic>
        <p:nvPicPr>
          <p:cNvPr id="7" name="Graphic 6" descr="Geschiedenis">
            <a:extLst>
              <a:ext uri="{FF2B5EF4-FFF2-40B4-BE49-F238E27FC236}">
                <a16:creationId xmlns:a16="http://schemas.microsoft.com/office/drawing/2014/main" id="{6098B914-6FED-7C62-C720-A85E3056D2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936" y="699516"/>
            <a:ext cx="5458968" cy="5458968"/>
          </a:xfrm>
          <a:prstGeom prst="rect">
            <a:avLst/>
          </a:prstGeom>
        </p:spPr>
      </p:pic>
      <p:sp>
        <p:nvSpPr>
          <p:cNvPr id="12"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1AB6C0A0-00C4-EE98-8465-42721310DA30}"/>
              </a:ext>
            </a:extLst>
          </p:cNvPr>
          <p:cNvSpPr txBox="1"/>
          <p:nvPr/>
        </p:nvSpPr>
        <p:spPr>
          <a:xfrm>
            <a:off x="6739128" y="2664886"/>
            <a:ext cx="4818888" cy="3550789"/>
          </a:xfrm>
          <a:prstGeom prst="rect">
            <a:avLst/>
          </a:prstGeom>
        </p:spPr>
        <p:txBody>
          <a:bodyPr vert="horz" lIns="91440" tIns="45720" rIns="91440" bIns="45720" rtlCol="0" anchor="t">
            <a:normAutofit/>
          </a:bodyPr>
          <a:lstStyle/>
          <a:p>
            <a:pPr marL="342900" indent="-228600">
              <a:lnSpc>
                <a:spcPct val="90000"/>
              </a:lnSpc>
              <a:spcAft>
                <a:spcPts val="600"/>
              </a:spcAft>
              <a:buFont typeface="Arial" panose="020B0604020202020204" pitchFamily="34" charset="0"/>
              <a:buChar char="•"/>
            </a:pPr>
            <a:r>
              <a:rPr lang="en-US" sz="2200" dirty="0"/>
              <a:t>De </a:t>
            </a:r>
            <a:r>
              <a:rPr lang="en-US" sz="2200" dirty="0" err="1"/>
              <a:t>groepsindeling</a:t>
            </a:r>
            <a:r>
              <a:rPr lang="en-US" sz="2200" dirty="0"/>
              <a:t> </a:t>
            </a:r>
          </a:p>
          <a:p>
            <a:pPr marL="342900" indent="-228600">
              <a:lnSpc>
                <a:spcPct val="90000"/>
              </a:lnSpc>
              <a:spcAft>
                <a:spcPts val="600"/>
              </a:spcAft>
              <a:buFont typeface="Arial" panose="020B0604020202020204" pitchFamily="34" charset="0"/>
              <a:buChar char="•"/>
            </a:pPr>
            <a:r>
              <a:rPr lang="en-US" sz="2200" dirty="0"/>
              <a:t>De procedure; hoe </a:t>
            </a:r>
            <a:r>
              <a:rPr lang="en-US" sz="2200" dirty="0" err="1"/>
              <a:t>werkt</a:t>
            </a:r>
            <a:r>
              <a:rPr lang="en-US" sz="2200" dirty="0"/>
              <a:t> het </a:t>
            </a:r>
            <a:r>
              <a:rPr lang="en-US" sz="2200" dirty="0" err="1"/>
              <a:t>ook</a:t>
            </a:r>
            <a:r>
              <a:rPr lang="en-US" sz="2200" dirty="0"/>
              <a:t> </a:t>
            </a:r>
            <a:r>
              <a:rPr lang="en-US" sz="2200" dirty="0" err="1"/>
              <a:t>alweer</a:t>
            </a:r>
            <a:endParaRPr lang="en-US" sz="2200" dirty="0"/>
          </a:p>
          <a:p>
            <a:pPr marL="342900" indent="-228600">
              <a:lnSpc>
                <a:spcPct val="90000"/>
              </a:lnSpc>
              <a:spcAft>
                <a:spcPts val="600"/>
              </a:spcAft>
              <a:buFont typeface="Arial" panose="020B0604020202020204" pitchFamily="34" charset="0"/>
              <a:buChar char="•"/>
            </a:pPr>
            <a:r>
              <a:rPr lang="en-US" sz="2200" dirty="0"/>
              <a:t>De </a:t>
            </a:r>
            <a:r>
              <a:rPr lang="en-US" sz="2200" dirty="0" err="1"/>
              <a:t>formulieren</a:t>
            </a:r>
            <a:r>
              <a:rPr lang="en-US" sz="2200" dirty="0"/>
              <a:t> </a:t>
            </a:r>
          </a:p>
          <a:p>
            <a:pPr>
              <a:lnSpc>
                <a:spcPct val="90000"/>
              </a:lnSpc>
              <a:spcAft>
                <a:spcPts val="600"/>
              </a:spcAft>
            </a:pPr>
            <a:endParaRPr lang="en-US" sz="2200" dirty="0"/>
          </a:p>
        </p:txBody>
      </p:sp>
    </p:spTree>
    <p:extLst>
      <p:ext uri="{BB962C8B-B14F-4D97-AF65-F5344CB8AC3E}">
        <p14:creationId xmlns:p14="http://schemas.microsoft.com/office/powerpoint/2010/main" val="913140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5B29BAF-326A-F71C-19A3-E0A0FC076E63}"/>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De groepsindeling </a:t>
            </a:r>
          </a:p>
        </p:txBody>
      </p:sp>
      <p:sp>
        <p:nvSpPr>
          <p:cNvPr id="10"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el 2">
            <a:extLst>
              <a:ext uri="{FF2B5EF4-FFF2-40B4-BE49-F238E27FC236}">
                <a16:creationId xmlns:a16="http://schemas.microsoft.com/office/drawing/2014/main" id="{B0022FA3-D397-7AAD-3CD9-354063A7980E}"/>
              </a:ext>
            </a:extLst>
          </p:cNvPr>
          <p:cNvGraphicFramePr>
            <a:graphicFrameLocks noGrp="1"/>
          </p:cNvGraphicFramePr>
          <p:nvPr/>
        </p:nvGraphicFramePr>
        <p:xfrm>
          <a:off x="398430" y="2084546"/>
          <a:ext cx="11390542" cy="3586366"/>
        </p:xfrm>
        <a:graphic>
          <a:graphicData uri="http://schemas.openxmlformats.org/drawingml/2006/table">
            <a:tbl>
              <a:tblPr firstRow="1" bandRow="1">
                <a:tableStyleId>{3B4B98B0-60AC-42C2-AFA5-B58CD77FA1E5}</a:tableStyleId>
              </a:tblPr>
              <a:tblGrid>
                <a:gridCol w="1330526">
                  <a:extLst>
                    <a:ext uri="{9D8B030D-6E8A-4147-A177-3AD203B41FA5}">
                      <a16:colId xmlns:a16="http://schemas.microsoft.com/office/drawing/2014/main" val="2738790424"/>
                    </a:ext>
                  </a:extLst>
                </a:gridCol>
                <a:gridCol w="1800707">
                  <a:extLst>
                    <a:ext uri="{9D8B030D-6E8A-4147-A177-3AD203B41FA5}">
                      <a16:colId xmlns:a16="http://schemas.microsoft.com/office/drawing/2014/main" val="2313270476"/>
                    </a:ext>
                  </a:extLst>
                </a:gridCol>
                <a:gridCol w="1946521">
                  <a:extLst>
                    <a:ext uri="{9D8B030D-6E8A-4147-A177-3AD203B41FA5}">
                      <a16:colId xmlns:a16="http://schemas.microsoft.com/office/drawing/2014/main" val="1729856855"/>
                    </a:ext>
                  </a:extLst>
                </a:gridCol>
                <a:gridCol w="1844818">
                  <a:extLst>
                    <a:ext uri="{9D8B030D-6E8A-4147-A177-3AD203B41FA5}">
                      <a16:colId xmlns:a16="http://schemas.microsoft.com/office/drawing/2014/main" val="1314640527"/>
                    </a:ext>
                  </a:extLst>
                </a:gridCol>
                <a:gridCol w="2507761">
                  <a:extLst>
                    <a:ext uri="{9D8B030D-6E8A-4147-A177-3AD203B41FA5}">
                      <a16:colId xmlns:a16="http://schemas.microsoft.com/office/drawing/2014/main" val="1968656708"/>
                    </a:ext>
                  </a:extLst>
                </a:gridCol>
                <a:gridCol w="1960209">
                  <a:extLst>
                    <a:ext uri="{9D8B030D-6E8A-4147-A177-3AD203B41FA5}">
                      <a16:colId xmlns:a16="http://schemas.microsoft.com/office/drawing/2014/main" val="4075380155"/>
                    </a:ext>
                  </a:extLst>
                </a:gridCol>
              </a:tblGrid>
              <a:tr h="252233">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gridSpan="3">
                  <a:txBody>
                    <a:bodyPr/>
                    <a:lstStyle/>
                    <a:p>
                      <a:pPr algn="ctr" fontAlgn="b"/>
                      <a:r>
                        <a:rPr lang="nl-NL" sz="1600" u="none" strike="noStrike">
                          <a:effectLst/>
                        </a:rPr>
                        <a:t>Feedback groepjes IBS Inrichting van een gebied 2022</a:t>
                      </a:r>
                      <a:endParaRPr lang="nl-NL" sz="1600" b="0" i="0" u="none" strike="noStrike">
                        <a:solidFill>
                          <a:srgbClr val="000000"/>
                        </a:solidFill>
                        <a:effectLst/>
                        <a:latin typeface="Arial" panose="020B0604020202020204" pitchFamily="34" charset="0"/>
                      </a:endParaRPr>
                    </a:p>
                  </a:txBody>
                  <a:tcPr marL="8200" marR="8200" marT="8200" marB="0" anchor="b"/>
                </a:tc>
                <a:tc hMerge="1">
                  <a:txBody>
                    <a:bodyPr/>
                    <a:lstStyle/>
                    <a:p>
                      <a:endParaRPr lang="nl-NL"/>
                    </a:p>
                  </a:txBody>
                  <a:tcPr/>
                </a:tc>
                <a:tc hMerge="1">
                  <a:txBody>
                    <a:bodyPr/>
                    <a:lstStyle/>
                    <a:p>
                      <a:endParaRPr lang="nl-NL"/>
                    </a:p>
                  </a:txBody>
                  <a:tcPr/>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extLst>
                  <a:ext uri="{0D108BD9-81ED-4DB2-BD59-A6C34878D82A}">
                    <a16:rowId xmlns:a16="http://schemas.microsoft.com/office/drawing/2014/main" val="4223131156"/>
                  </a:ext>
                </a:extLst>
              </a:tr>
              <a:tr h="252233">
                <a:tc>
                  <a:txBody>
                    <a:bodyPr/>
                    <a:lstStyle/>
                    <a:p>
                      <a:pPr algn="l" fontAlgn="b"/>
                      <a:r>
                        <a:rPr lang="nl-NL" sz="1600" u="none" strike="noStrike">
                          <a:effectLst/>
                        </a:rPr>
                        <a:t>KLAS 1A</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 </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 </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 </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 </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extLst>
                  <a:ext uri="{0D108BD9-81ED-4DB2-BD59-A6C34878D82A}">
                    <a16:rowId xmlns:a16="http://schemas.microsoft.com/office/drawing/2014/main" val="3603168621"/>
                  </a:ext>
                </a:extLst>
              </a:tr>
              <a:tr h="252233">
                <a:tc>
                  <a:txBody>
                    <a:bodyPr/>
                    <a:lstStyle/>
                    <a:p>
                      <a:pPr algn="l" fontAlgn="b"/>
                      <a:r>
                        <a:rPr lang="nl-NL" sz="1600" u="none" strike="noStrike">
                          <a:effectLst/>
                        </a:rPr>
                        <a:t>groep 1: </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Max Montfoort</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Luna Catsburg</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Imke Reijrink</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Roos Mulder</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extLst>
                  <a:ext uri="{0D108BD9-81ED-4DB2-BD59-A6C34878D82A}">
                    <a16:rowId xmlns:a16="http://schemas.microsoft.com/office/drawing/2014/main" val="3983338732"/>
                  </a:ext>
                </a:extLst>
              </a:tr>
              <a:tr h="252233">
                <a:tc>
                  <a:txBody>
                    <a:bodyPr/>
                    <a:lstStyle/>
                    <a:p>
                      <a:pPr algn="l" fontAlgn="b"/>
                      <a:r>
                        <a:rPr lang="nl-NL" sz="1600" u="none" strike="noStrike">
                          <a:effectLst/>
                        </a:rPr>
                        <a:t>groep 2</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Ties Somers</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Maud Verspui</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Simon Hamelink</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Laoise Bend</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extLst>
                  <a:ext uri="{0D108BD9-81ED-4DB2-BD59-A6C34878D82A}">
                    <a16:rowId xmlns:a16="http://schemas.microsoft.com/office/drawing/2014/main" val="1621923908"/>
                  </a:ext>
                </a:extLst>
              </a:tr>
              <a:tr h="252233">
                <a:tc>
                  <a:txBody>
                    <a:bodyPr/>
                    <a:lstStyle/>
                    <a:p>
                      <a:pPr algn="l" fontAlgn="b"/>
                      <a:r>
                        <a:rPr lang="nl-NL" sz="1600" u="none" strike="noStrike" dirty="0">
                          <a:effectLst/>
                        </a:rPr>
                        <a:t>groep 3:</a:t>
                      </a:r>
                      <a:endParaRPr lang="nl-NL" sz="1600" b="0" i="0" u="none" strike="noStrike" dirty="0">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Nevaeh Dekker</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Amy Moerland</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Mees Nagelkerke</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Benthe Nouwens</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Finn Stad</a:t>
                      </a:r>
                      <a:endParaRPr lang="nl-NL" sz="1600" b="0" i="0" u="none" strike="noStrike">
                        <a:solidFill>
                          <a:srgbClr val="000000"/>
                        </a:solidFill>
                        <a:effectLst/>
                        <a:latin typeface="Arial" panose="020B0604020202020204" pitchFamily="34" charset="0"/>
                      </a:endParaRPr>
                    </a:p>
                  </a:txBody>
                  <a:tcPr marL="8200" marR="8200" marT="8200" marB="0" anchor="b"/>
                </a:tc>
                <a:extLst>
                  <a:ext uri="{0D108BD9-81ED-4DB2-BD59-A6C34878D82A}">
                    <a16:rowId xmlns:a16="http://schemas.microsoft.com/office/drawing/2014/main" val="357775960"/>
                  </a:ext>
                </a:extLst>
              </a:tr>
              <a:tr h="252233">
                <a:tc>
                  <a:txBody>
                    <a:bodyPr/>
                    <a:lstStyle/>
                    <a:p>
                      <a:pPr algn="l" fontAlgn="b"/>
                      <a:r>
                        <a:rPr lang="nl-NL" sz="1600" u="none" strike="noStrike">
                          <a:effectLst/>
                        </a:rPr>
                        <a:t>groep 4:</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Julian van de Pol</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Jasper van Laarhoven</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Boaz van de Laan</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Luke Pienaar</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Cas Rozema</a:t>
                      </a:r>
                      <a:endParaRPr lang="nl-NL" sz="1600" b="0" i="0" u="none" strike="noStrike">
                        <a:solidFill>
                          <a:srgbClr val="000000"/>
                        </a:solidFill>
                        <a:effectLst/>
                        <a:latin typeface="Arial" panose="020B0604020202020204" pitchFamily="34" charset="0"/>
                      </a:endParaRPr>
                    </a:p>
                  </a:txBody>
                  <a:tcPr marL="8200" marR="8200" marT="8200" marB="0" anchor="b"/>
                </a:tc>
                <a:extLst>
                  <a:ext uri="{0D108BD9-81ED-4DB2-BD59-A6C34878D82A}">
                    <a16:rowId xmlns:a16="http://schemas.microsoft.com/office/drawing/2014/main" val="2039292581"/>
                  </a:ext>
                </a:extLst>
              </a:tr>
              <a:tr h="270601">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extLst>
                  <a:ext uri="{0D108BD9-81ED-4DB2-BD59-A6C34878D82A}">
                    <a16:rowId xmlns:a16="http://schemas.microsoft.com/office/drawing/2014/main" val="728500693"/>
                  </a:ext>
                </a:extLst>
              </a:tr>
              <a:tr h="252233">
                <a:tc>
                  <a:txBody>
                    <a:bodyPr/>
                    <a:lstStyle/>
                    <a:p>
                      <a:pPr algn="l" fontAlgn="b"/>
                      <a:r>
                        <a:rPr lang="nl-NL" sz="1600" u="none" strike="noStrike">
                          <a:effectLst/>
                        </a:rPr>
                        <a:t>KLAS 1B</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extLst>
                  <a:ext uri="{0D108BD9-81ED-4DB2-BD59-A6C34878D82A}">
                    <a16:rowId xmlns:a16="http://schemas.microsoft.com/office/drawing/2014/main" val="1430884058"/>
                  </a:ext>
                </a:extLst>
              </a:tr>
              <a:tr h="252233">
                <a:tc>
                  <a:txBody>
                    <a:bodyPr/>
                    <a:lstStyle/>
                    <a:p>
                      <a:pPr algn="l" fontAlgn="b"/>
                      <a:r>
                        <a:rPr lang="nl-NL" sz="1600" u="none" strike="noStrike">
                          <a:effectLst/>
                        </a:rPr>
                        <a:t>groep 5:</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Malou Hendriks</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Tim Kuijpers</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Jens Kettenis</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Merel Bulten</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Boaz Sirait</a:t>
                      </a:r>
                      <a:endParaRPr lang="nl-NL" sz="1600" b="0" i="0" u="none" strike="noStrike">
                        <a:solidFill>
                          <a:srgbClr val="000000"/>
                        </a:solidFill>
                        <a:effectLst/>
                        <a:latin typeface="Arial" panose="020B0604020202020204" pitchFamily="34" charset="0"/>
                      </a:endParaRPr>
                    </a:p>
                  </a:txBody>
                  <a:tcPr marL="8200" marR="8200" marT="8200" marB="0" anchor="b"/>
                </a:tc>
                <a:extLst>
                  <a:ext uri="{0D108BD9-81ED-4DB2-BD59-A6C34878D82A}">
                    <a16:rowId xmlns:a16="http://schemas.microsoft.com/office/drawing/2014/main" val="1697627199"/>
                  </a:ext>
                </a:extLst>
              </a:tr>
              <a:tr h="252233">
                <a:tc>
                  <a:txBody>
                    <a:bodyPr/>
                    <a:lstStyle/>
                    <a:p>
                      <a:pPr algn="l" fontAlgn="b"/>
                      <a:r>
                        <a:rPr lang="nl-NL" sz="1600" u="none" strike="noStrike">
                          <a:effectLst/>
                        </a:rPr>
                        <a:t>groep 6:</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Berend van Maaren</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Youri Ernst</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Brent Kaptein</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Lieke Verwer</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extLst>
                  <a:ext uri="{0D108BD9-81ED-4DB2-BD59-A6C34878D82A}">
                    <a16:rowId xmlns:a16="http://schemas.microsoft.com/office/drawing/2014/main" val="3343224309"/>
                  </a:ext>
                </a:extLst>
              </a:tr>
              <a:tr h="252233">
                <a:tc>
                  <a:txBody>
                    <a:bodyPr/>
                    <a:lstStyle/>
                    <a:p>
                      <a:pPr algn="l" fontAlgn="b"/>
                      <a:r>
                        <a:rPr lang="nl-NL" sz="1600" u="none" strike="noStrike">
                          <a:effectLst/>
                        </a:rPr>
                        <a:t>groep 7: </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Paul Vesseur</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Teun Daanen</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Willem Beckers</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Fleur Beijer</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extLst>
                  <a:ext uri="{0D108BD9-81ED-4DB2-BD59-A6C34878D82A}">
                    <a16:rowId xmlns:a16="http://schemas.microsoft.com/office/drawing/2014/main" val="3519600690"/>
                  </a:ext>
                </a:extLst>
              </a:tr>
              <a:tr h="252233">
                <a:tc>
                  <a:txBody>
                    <a:bodyPr/>
                    <a:lstStyle/>
                    <a:p>
                      <a:pPr algn="l" fontAlgn="b"/>
                      <a:r>
                        <a:rPr lang="nl-NL" sz="1600" u="none" strike="noStrike">
                          <a:effectLst/>
                        </a:rPr>
                        <a:t>groep 8:</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Dairo van Grootel</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Yinthe de Blok </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Melle van Maaren</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r>
                        <a:rPr lang="nl-NL" sz="1600" u="none" strike="noStrike">
                          <a:effectLst/>
                        </a:rPr>
                        <a:t>Axel Noll </a:t>
                      </a:r>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extLst>
                  <a:ext uri="{0D108BD9-81ED-4DB2-BD59-A6C34878D82A}">
                    <a16:rowId xmlns:a16="http://schemas.microsoft.com/office/drawing/2014/main" val="1849481076"/>
                  </a:ext>
                </a:extLst>
              </a:tr>
              <a:tr h="270601">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extLst>
                  <a:ext uri="{0D108BD9-81ED-4DB2-BD59-A6C34878D82A}">
                    <a16:rowId xmlns:a16="http://schemas.microsoft.com/office/drawing/2014/main" val="2416820264"/>
                  </a:ext>
                </a:extLst>
              </a:tr>
              <a:tr h="270601">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a:solidFill>
                          <a:srgbClr val="000000"/>
                        </a:solidFill>
                        <a:effectLst/>
                        <a:latin typeface="Arial" panose="020B0604020202020204" pitchFamily="34" charset="0"/>
                      </a:endParaRPr>
                    </a:p>
                  </a:txBody>
                  <a:tcPr marL="8200" marR="8200" marT="8200" marB="0" anchor="b"/>
                </a:tc>
                <a:tc>
                  <a:txBody>
                    <a:bodyPr/>
                    <a:lstStyle/>
                    <a:p>
                      <a:pPr algn="l" fontAlgn="b"/>
                      <a:endParaRPr lang="nl-NL" sz="1600" b="0" i="0" u="none" strike="noStrike" dirty="0">
                        <a:solidFill>
                          <a:srgbClr val="000000"/>
                        </a:solidFill>
                        <a:effectLst/>
                        <a:latin typeface="Arial" panose="020B0604020202020204" pitchFamily="34" charset="0"/>
                      </a:endParaRPr>
                    </a:p>
                  </a:txBody>
                  <a:tcPr marL="8200" marR="8200" marT="8200" marB="0" anchor="b"/>
                </a:tc>
                <a:extLst>
                  <a:ext uri="{0D108BD9-81ED-4DB2-BD59-A6C34878D82A}">
                    <a16:rowId xmlns:a16="http://schemas.microsoft.com/office/drawing/2014/main" val="1941993855"/>
                  </a:ext>
                </a:extLst>
              </a:tr>
            </a:tbl>
          </a:graphicData>
        </a:graphic>
      </p:graphicFrame>
    </p:spTree>
    <p:extLst>
      <p:ext uri="{BB962C8B-B14F-4D97-AF65-F5344CB8AC3E}">
        <p14:creationId xmlns:p14="http://schemas.microsoft.com/office/powerpoint/2010/main" val="3980779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Video 3">
            <a:extLst>
              <a:ext uri="{FF2B5EF4-FFF2-40B4-BE49-F238E27FC236}">
                <a16:creationId xmlns:a16="http://schemas.microsoft.com/office/drawing/2014/main" id="{35992ADC-B12D-F6BE-A660-F3ACD746F300}"/>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3047" y="10"/>
            <a:ext cx="12191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48A905C-EF61-0630-1392-39A8D54D1722}"/>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De procedure; hoe werkt het ook alweer</a:t>
            </a:r>
          </a:p>
        </p:txBody>
      </p:sp>
    </p:spTree>
    <p:extLst>
      <p:ext uri="{BB962C8B-B14F-4D97-AF65-F5344CB8AC3E}">
        <p14:creationId xmlns:p14="http://schemas.microsoft.com/office/powerpoint/2010/main" val="216433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jl: omlaag 6">
            <a:extLst>
              <a:ext uri="{FF2B5EF4-FFF2-40B4-BE49-F238E27FC236}">
                <a16:creationId xmlns:a16="http://schemas.microsoft.com/office/drawing/2014/main" id="{3C3ACD76-0CB7-46D0-AD9A-BB6B61F62B06}"/>
              </a:ext>
            </a:extLst>
          </p:cNvPr>
          <p:cNvSpPr/>
          <p:nvPr/>
        </p:nvSpPr>
        <p:spPr>
          <a:xfrm>
            <a:off x="4786269" y="1781643"/>
            <a:ext cx="487017" cy="2428524"/>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kstvak 1">
            <a:extLst>
              <a:ext uri="{FF2B5EF4-FFF2-40B4-BE49-F238E27FC236}">
                <a16:creationId xmlns:a16="http://schemas.microsoft.com/office/drawing/2014/main" id="{264AA2B4-9B58-4B80-A6CA-95F1D670FC4D}"/>
              </a:ext>
            </a:extLst>
          </p:cNvPr>
          <p:cNvSpPr txBox="1"/>
          <p:nvPr/>
        </p:nvSpPr>
        <p:spPr>
          <a:xfrm>
            <a:off x="612085" y="686074"/>
            <a:ext cx="6440557" cy="523220"/>
          </a:xfrm>
          <a:prstGeom prst="rect">
            <a:avLst/>
          </a:prstGeom>
          <a:solidFill>
            <a:schemeClr val="accent1">
              <a:lumMod val="20000"/>
              <a:lumOff val="80000"/>
            </a:schemeClr>
          </a:solidFill>
        </p:spPr>
        <p:txBody>
          <a:bodyPr wrap="square" rtlCol="0">
            <a:spAutoFit/>
          </a:bodyPr>
          <a:lstStyle/>
          <a:p>
            <a:r>
              <a:rPr lang="nl-NL" sz="2800" dirty="0"/>
              <a:t>Leerarrangementen </a:t>
            </a:r>
          </a:p>
        </p:txBody>
      </p:sp>
      <p:sp>
        <p:nvSpPr>
          <p:cNvPr id="3" name="Tekstvak 2">
            <a:extLst>
              <a:ext uri="{FF2B5EF4-FFF2-40B4-BE49-F238E27FC236}">
                <a16:creationId xmlns:a16="http://schemas.microsoft.com/office/drawing/2014/main" id="{6FC59D1D-A7F1-41EF-BDBC-4786B1544799}"/>
              </a:ext>
            </a:extLst>
          </p:cNvPr>
          <p:cNvSpPr txBox="1"/>
          <p:nvPr/>
        </p:nvSpPr>
        <p:spPr>
          <a:xfrm>
            <a:off x="612084" y="1299405"/>
            <a:ext cx="6440557" cy="646331"/>
          </a:xfrm>
          <a:prstGeom prst="rect">
            <a:avLst/>
          </a:prstGeom>
          <a:noFill/>
        </p:spPr>
        <p:txBody>
          <a:bodyPr wrap="square" rtlCol="0">
            <a:spAutoFit/>
          </a:bodyPr>
          <a:lstStyle/>
          <a:p>
            <a:r>
              <a:rPr lang="nl-NL" b="1" dirty="0"/>
              <a:t>Deze helpen je om onderdelen uit het projectverslag te maken, ze zijn als het ware deel-opdrachten </a:t>
            </a:r>
          </a:p>
        </p:txBody>
      </p:sp>
      <p:sp>
        <p:nvSpPr>
          <p:cNvPr id="4" name="Tekstvak 3">
            <a:extLst>
              <a:ext uri="{FF2B5EF4-FFF2-40B4-BE49-F238E27FC236}">
                <a16:creationId xmlns:a16="http://schemas.microsoft.com/office/drawing/2014/main" id="{933488CF-C6F7-4102-8E09-AFD8B628D6D4}"/>
              </a:ext>
            </a:extLst>
          </p:cNvPr>
          <p:cNvSpPr txBox="1"/>
          <p:nvPr/>
        </p:nvSpPr>
        <p:spPr>
          <a:xfrm>
            <a:off x="612084" y="2212863"/>
            <a:ext cx="6698975" cy="1200329"/>
          </a:xfrm>
          <a:prstGeom prst="rect">
            <a:avLst/>
          </a:prstGeom>
          <a:noFill/>
        </p:spPr>
        <p:txBody>
          <a:bodyPr wrap="square" rtlCol="0">
            <a:spAutoFit/>
          </a:bodyPr>
          <a:lstStyle/>
          <a:p>
            <a:r>
              <a:rPr lang="nl-NL" dirty="0"/>
              <a:t>Deze periode 3 leerarrangementen:</a:t>
            </a:r>
          </a:p>
          <a:p>
            <a:r>
              <a:rPr lang="nl-NL" dirty="0"/>
              <a:t>	LA 1. Inventariseren Plangebied </a:t>
            </a:r>
          </a:p>
          <a:p>
            <a:r>
              <a:rPr lang="nl-NL" dirty="0"/>
              <a:t>	LA 2. Marktonderzoek</a:t>
            </a:r>
          </a:p>
          <a:p>
            <a:r>
              <a:rPr lang="nl-NL" dirty="0"/>
              <a:t>	LA 3. Ontwerp  </a:t>
            </a:r>
          </a:p>
        </p:txBody>
      </p:sp>
      <p:sp>
        <p:nvSpPr>
          <p:cNvPr id="5" name="Tekstvak 4">
            <a:extLst>
              <a:ext uri="{FF2B5EF4-FFF2-40B4-BE49-F238E27FC236}">
                <a16:creationId xmlns:a16="http://schemas.microsoft.com/office/drawing/2014/main" id="{320FEB33-2632-40BF-AD8F-8FEC623224E8}"/>
              </a:ext>
            </a:extLst>
          </p:cNvPr>
          <p:cNvSpPr txBox="1"/>
          <p:nvPr/>
        </p:nvSpPr>
        <p:spPr>
          <a:xfrm>
            <a:off x="6341993" y="2395741"/>
            <a:ext cx="5118652" cy="1200329"/>
          </a:xfrm>
          <a:prstGeom prst="rect">
            <a:avLst/>
          </a:prstGeom>
          <a:noFill/>
        </p:spPr>
        <p:txBody>
          <a:bodyPr wrap="square" rtlCol="0">
            <a:spAutoFit/>
          </a:bodyPr>
          <a:lstStyle/>
          <a:p>
            <a:r>
              <a:rPr lang="nl-NL" dirty="0"/>
              <a:t>LA 1: deadline = vrijdag 20 mei </a:t>
            </a:r>
          </a:p>
          <a:p>
            <a:r>
              <a:rPr lang="nl-NL" dirty="0"/>
              <a:t>LA 2: deadline = vrijdag 3 juni  </a:t>
            </a:r>
          </a:p>
          <a:p>
            <a:r>
              <a:rPr lang="nl-NL" dirty="0"/>
              <a:t>LA 3: deadline = vrijdag 17 juni </a:t>
            </a:r>
          </a:p>
          <a:p>
            <a:r>
              <a:rPr lang="nl-NL" b="1" dirty="0"/>
              <a:t>Inleveren op Teams  EN in je eigen feedback-groep. </a:t>
            </a:r>
          </a:p>
        </p:txBody>
      </p:sp>
      <p:sp>
        <p:nvSpPr>
          <p:cNvPr id="6" name="Tekstvak 5">
            <a:extLst>
              <a:ext uri="{FF2B5EF4-FFF2-40B4-BE49-F238E27FC236}">
                <a16:creationId xmlns:a16="http://schemas.microsoft.com/office/drawing/2014/main" id="{587036D2-EAE3-480A-9EA9-0C4F9F507F35}"/>
              </a:ext>
            </a:extLst>
          </p:cNvPr>
          <p:cNvSpPr txBox="1"/>
          <p:nvPr/>
        </p:nvSpPr>
        <p:spPr>
          <a:xfrm>
            <a:off x="612085" y="4360135"/>
            <a:ext cx="6197877" cy="523220"/>
          </a:xfrm>
          <a:prstGeom prst="rect">
            <a:avLst/>
          </a:prstGeom>
          <a:solidFill>
            <a:schemeClr val="accent1">
              <a:lumMod val="20000"/>
              <a:lumOff val="80000"/>
            </a:schemeClr>
          </a:solidFill>
        </p:spPr>
        <p:txBody>
          <a:bodyPr wrap="square" rtlCol="0">
            <a:spAutoFit/>
          </a:bodyPr>
          <a:lstStyle/>
          <a:p>
            <a:r>
              <a:rPr lang="nl-NL" sz="2800" dirty="0"/>
              <a:t>Feedbackfriends</a:t>
            </a:r>
          </a:p>
        </p:txBody>
      </p:sp>
      <p:sp>
        <p:nvSpPr>
          <p:cNvPr id="8" name="Tekstvak 7">
            <a:extLst>
              <a:ext uri="{FF2B5EF4-FFF2-40B4-BE49-F238E27FC236}">
                <a16:creationId xmlns:a16="http://schemas.microsoft.com/office/drawing/2014/main" id="{38A95975-272D-4193-913A-4FD1CD814262}"/>
              </a:ext>
            </a:extLst>
          </p:cNvPr>
          <p:cNvSpPr txBox="1"/>
          <p:nvPr/>
        </p:nvSpPr>
        <p:spPr>
          <a:xfrm>
            <a:off x="6597098" y="5248596"/>
            <a:ext cx="4982817" cy="1200329"/>
          </a:xfrm>
          <a:prstGeom prst="rect">
            <a:avLst/>
          </a:prstGeom>
          <a:noFill/>
        </p:spPr>
        <p:txBody>
          <a:bodyPr wrap="square" rtlCol="0">
            <a:spAutoFit/>
          </a:bodyPr>
          <a:lstStyle/>
          <a:p>
            <a:r>
              <a:rPr lang="nl-NL" dirty="0"/>
              <a:t>Feedbackfriends:</a:t>
            </a:r>
          </a:p>
          <a:p>
            <a:r>
              <a:rPr lang="nl-NL" dirty="0"/>
              <a:t>LA1 op wo 1 juni tijdens de IBS-les</a:t>
            </a:r>
          </a:p>
          <a:p>
            <a:r>
              <a:rPr lang="nl-NL" dirty="0"/>
              <a:t>LA2 op vrij 10 juni tijdens de IBS-les</a:t>
            </a:r>
          </a:p>
          <a:p>
            <a:r>
              <a:rPr lang="nl-NL" dirty="0"/>
              <a:t>LA 3 op vrij 24 juni tijdens de IBS-les </a:t>
            </a:r>
          </a:p>
        </p:txBody>
      </p:sp>
    </p:spTree>
    <p:extLst>
      <p:ext uri="{BB962C8B-B14F-4D97-AF65-F5344CB8AC3E}">
        <p14:creationId xmlns:p14="http://schemas.microsoft.com/office/powerpoint/2010/main" val="197513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6"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1401FBF-EBDC-408A-A2A7-8C3D59AEB718}"/>
              </a:ext>
            </a:extLst>
          </p:cNvPr>
          <p:cNvSpPr txBox="1"/>
          <p:nvPr/>
        </p:nvSpPr>
        <p:spPr>
          <a:xfrm>
            <a:off x="795130" y="583265"/>
            <a:ext cx="6197877" cy="523220"/>
          </a:xfrm>
          <a:prstGeom prst="rect">
            <a:avLst/>
          </a:prstGeom>
          <a:solidFill>
            <a:schemeClr val="accent1">
              <a:lumMod val="40000"/>
              <a:lumOff val="60000"/>
            </a:schemeClr>
          </a:solidFill>
        </p:spPr>
        <p:txBody>
          <a:bodyPr wrap="square" rtlCol="0">
            <a:spAutoFit/>
          </a:bodyPr>
          <a:lstStyle/>
          <a:p>
            <a:r>
              <a:rPr lang="nl-NL" sz="2800" dirty="0"/>
              <a:t>Feedbackfriends</a:t>
            </a:r>
          </a:p>
        </p:txBody>
      </p:sp>
      <p:sp>
        <p:nvSpPr>
          <p:cNvPr id="3" name="Tekstvak 2">
            <a:extLst>
              <a:ext uri="{FF2B5EF4-FFF2-40B4-BE49-F238E27FC236}">
                <a16:creationId xmlns:a16="http://schemas.microsoft.com/office/drawing/2014/main" id="{DB66A35A-400F-4017-A29A-628BBF584D09}"/>
              </a:ext>
            </a:extLst>
          </p:cNvPr>
          <p:cNvSpPr txBox="1"/>
          <p:nvPr/>
        </p:nvSpPr>
        <p:spPr>
          <a:xfrm>
            <a:off x="795130" y="1416043"/>
            <a:ext cx="9382539" cy="2031325"/>
          </a:xfrm>
          <a:prstGeom prst="rect">
            <a:avLst/>
          </a:prstGeom>
          <a:noFill/>
        </p:spPr>
        <p:txBody>
          <a:bodyPr wrap="square" rtlCol="0">
            <a:spAutoFit/>
          </a:bodyPr>
          <a:lstStyle/>
          <a:p>
            <a:pPr marL="285750" indent="-285750">
              <a:buFontTx/>
              <a:buChar char="-"/>
            </a:pPr>
            <a:r>
              <a:rPr lang="nl-NL" dirty="0"/>
              <a:t>De groepjes zijn gemaakt</a:t>
            </a:r>
          </a:p>
          <a:p>
            <a:pPr marL="285750" indent="-285750">
              <a:buFontTx/>
              <a:buChar char="-"/>
            </a:pPr>
            <a:r>
              <a:rPr lang="nl-NL" dirty="0"/>
              <a:t>Jullie verdelen de </a:t>
            </a:r>
            <a:r>
              <a:rPr lang="nl-NL" dirty="0" err="1"/>
              <a:t>LA’s</a:t>
            </a:r>
            <a:r>
              <a:rPr lang="nl-NL" dirty="0"/>
              <a:t> onderling door de </a:t>
            </a:r>
            <a:r>
              <a:rPr lang="nl-NL" dirty="0" err="1"/>
              <a:t>LA’s</a:t>
            </a:r>
            <a:r>
              <a:rPr lang="nl-NL" dirty="0"/>
              <a:t> te delen in een teams-chat van de feedbackgroep (die maakt  1 van jullie aan!) </a:t>
            </a:r>
          </a:p>
          <a:p>
            <a:pPr marL="285750" indent="-285750">
              <a:buFontTx/>
              <a:buChar char="-"/>
            </a:pPr>
            <a:r>
              <a:rPr lang="nl-NL" dirty="0"/>
              <a:t>Iedereen leest dus 1 LA goed door en zorgt voor feedback. Die schrijf je op het formulier.</a:t>
            </a:r>
          </a:p>
          <a:p>
            <a:pPr marL="285750" indent="-285750">
              <a:buFontTx/>
              <a:buChar char="-"/>
            </a:pPr>
            <a:r>
              <a:rPr lang="nl-NL" dirty="0"/>
              <a:t>Jullie voeren samen het gesprek. </a:t>
            </a:r>
          </a:p>
          <a:p>
            <a:pPr marL="285750" indent="-285750">
              <a:buFontTx/>
              <a:buChar char="-"/>
            </a:pPr>
            <a:r>
              <a:rPr lang="nl-NL" dirty="0"/>
              <a:t>Je </a:t>
            </a:r>
            <a:r>
              <a:rPr lang="nl-NL" b="1" dirty="0"/>
              <a:t>geeft feedback </a:t>
            </a:r>
            <a:r>
              <a:rPr lang="nl-NL" dirty="0"/>
              <a:t>op niveau van begripsvorming.</a:t>
            </a:r>
            <a:endParaRPr lang="nl-NL" b="1" dirty="0"/>
          </a:p>
          <a:p>
            <a:endParaRPr lang="nl-NL" b="1" dirty="0">
              <a:solidFill>
                <a:schemeClr val="accent1"/>
              </a:solidFill>
            </a:endParaRPr>
          </a:p>
        </p:txBody>
      </p:sp>
      <p:sp>
        <p:nvSpPr>
          <p:cNvPr id="4" name="Tekstvak 3">
            <a:extLst>
              <a:ext uri="{FF2B5EF4-FFF2-40B4-BE49-F238E27FC236}">
                <a16:creationId xmlns:a16="http://schemas.microsoft.com/office/drawing/2014/main" id="{84F87C76-17E9-4497-AF6D-D6E9A0F39E11}"/>
              </a:ext>
            </a:extLst>
          </p:cNvPr>
          <p:cNvSpPr txBox="1"/>
          <p:nvPr/>
        </p:nvSpPr>
        <p:spPr>
          <a:xfrm>
            <a:off x="5401339" y="4271801"/>
            <a:ext cx="6091377" cy="1754326"/>
          </a:xfrm>
          <a:prstGeom prst="rect">
            <a:avLst/>
          </a:prstGeom>
          <a:noFill/>
        </p:spPr>
        <p:txBody>
          <a:bodyPr wrap="square" rtlCol="0">
            <a:spAutoFit/>
          </a:bodyPr>
          <a:lstStyle/>
          <a:p>
            <a:r>
              <a:rPr lang="nl-NL" b="1" dirty="0">
                <a:solidFill>
                  <a:schemeClr val="accent1"/>
                </a:solidFill>
              </a:rPr>
              <a:t>Niveau BEGRIPSVORMING: </a:t>
            </a:r>
          </a:p>
          <a:p>
            <a:r>
              <a:rPr lang="nl-NL" dirty="0"/>
              <a:t>Uit je feedback is op te maken dat je de begrepen hebt wat in het LA beschreven is.  Je zegt iets inhoudelijks over het LA. Daarbij zeg je wat beter kan en hoe dat zou  moeten. </a:t>
            </a:r>
          </a:p>
          <a:p>
            <a:endParaRPr lang="nl-NL" dirty="0"/>
          </a:p>
          <a:p>
            <a:r>
              <a:rPr lang="nl-NL" b="1" dirty="0"/>
              <a:t>Niet</a:t>
            </a:r>
            <a:r>
              <a:rPr lang="nl-NL" dirty="0"/>
              <a:t> </a:t>
            </a:r>
            <a:r>
              <a:rPr lang="nl-NL" b="1" dirty="0"/>
              <a:t>op</a:t>
            </a:r>
            <a:r>
              <a:rPr lang="nl-NL" dirty="0"/>
              <a:t> de lelijke kaft of mooie inhoudsopgave. </a:t>
            </a:r>
          </a:p>
        </p:txBody>
      </p:sp>
      <p:sp>
        <p:nvSpPr>
          <p:cNvPr id="5" name="Tekstvak 4">
            <a:extLst>
              <a:ext uri="{FF2B5EF4-FFF2-40B4-BE49-F238E27FC236}">
                <a16:creationId xmlns:a16="http://schemas.microsoft.com/office/drawing/2014/main" id="{9991AED5-E740-44D9-B496-C671FF5BD9F9}"/>
              </a:ext>
            </a:extLst>
          </p:cNvPr>
          <p:cNvSpPr txBox="1"/>
          <p:nvPr/>
        </p:nvSpPr>
        <p:spPr>
          <a:xfrm>
            <a:off x="1338945" y="3687631"/>
            <a:ext cx="3011557" cy="1754326"/>
          </a:xfrm>
          <a:prstGeom prst="rect">
            <a:avLst/>
          </a:prstGeom>
          <a:noFill/>
        </p:spPr>
        <p:txBody>
          <a:bodyPr wrap="square" rtlCol="0">
            <a:spAutoFit/>
          </a:bodyPr>
          <a:lstStyle/>
          <a:p>
            <a:r>
              <a:rPr lang="nl-NL" b="1" dirty="0">
                <a:solidFill>
                  <a:schemeClr val="accent1"/>
                </a:solidFill>
              </a:rPr>
              <a:t>HOE DAN: </a:t>
            </a:r>
          </a:p>
          <a:p>
            <a:r>
              <a:rPr lang="nl-NL" dirty="0"/>
              <a:t>Feedback geven en krijgen is júllie proces, jullie voeren samen het gesprek, wij zijn gespreksleider. </a:t>
            </a:r>
          </a:p>
        </p:txBody>
      </p:sp>
      <p:cxnSp>
        <p:nvCxnSpPr>
          <p:cNvPr id="7" name="Verbindingslijn: gekromd 6">
            <a:extLst>
              <a:ext uri="{FF2B5EF4-FFF2-40B4-BE49-F238E27FC236}">
                <a16:creationId xmlns:a16="http://schemas.microsoft.com/office/drawing/2014/main" id="{D27F2066-30A9-4EE4-8003-E1750CE85806}"/>
              </a:ext>
            </a:extLst>
          </p:cNvPr>
          <p:cNvCxnSpPr>
            <a:cxnSpLocks/>
          </p:cNvCxnSpPr>
          <p:nvPr/>
        </p:nvCxnSpPr>
        <p:spPr>
          <a:xfrm rot="10800000" flipV="1">
            <a:off x="2959025" y="2786647"/>
            <a:ext cx="1391477" cy="1133061"/>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Verbindingslijn: gekromd 9">
            <a:extLst>
              <a:ext uri="{FF2B5EF4-FFF2-40B4-BE49-F238E27FC236}">
                <a16:creationId xmlns:a16="http://schemas.microsoft.com/office/drawing/2014/main" id="{6902D0B9-ACEF-4ED2-A6A8-B8CC7C9AD14F}"/>
              </a:ext>
            </a:extLst>
          </p:cNvPr>
          <p:cNvCxnSpPr>
            <a:cxnSpLocks/>
          </p:cNvCxnSpPr>
          <p:nvPr/>
        </p:nvCxnSpPr>
        <p:spPr>
          <a:xfrm>
            <a:off x="5832471" y="2969525"/>
            <a:ext cx="1363849" cy="1195950"/>
          </a:xfrm>
          <a:prstGeom prst="curved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id="{22464E0C-20A6-FA70-5E24-42D9C59A80D1}"/>
              </a:ext>
            </a:extLst>
          </p:cNvPr>
          <p:cNvSpPr txBox="1"/>
          <p:nvPr/>
        </p:nvSpPr>
        <p:spPr>
          <a:xfrm>
            <a:off x="957033" y="6250946"/>
            <a:ext cx="10625366" cy="369332"/>
          </a:xfrm>
          <a:prstGeom prst="rect">
            <a:avLst/>
          </a:prstGeom>
          <a:noFill/>
        </p:spPr>
        <p:txBody>
          <a:bodyPr wrap="square">
            <a:spAutoFit/>
          </a:bodyPr>
          <a:lstStyle/>
          <a:p>
            <a:r>
              <a:rPr lang="nl-NL" b="1" dirty="0">
                <a:solidFill>
                  <a:schemeClr val="accent1"/>
                </a:solidFill>
              </a:rPr>
              <a:t>De aanvullingen die je krijgt, probeer je te verwerken in het projectverslag</a:t>
            </a:r>
          </a:p>
        </p:txBody>
      </p:sp>
    </p:spTree>
    <p:extLst>
      <p:ext uri="{BB962C8B-B14F-4D97-AF65-F5344CB8AC3E}">
        <p14:creationId xmlns:p14="http://schemas.microsoft.com/office/powerpoint/2010/main" val="224546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descr="Afbeelding met tekst&#10;&#10;Automatisch gegenereerde beschrijving">
            <a:extLst>
              <a:ext uri="{FF2B5EF4-FFF2-40B4-BE49-F238E27FC236}">
                <a16:creationId xmlns:a16="http://schemas.microsoft.com/office/drawing/2014/main" id="{68A2F233-B0C5-C605-9EC2-7F11CEC34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6010" y="914400"/>
            <a:ext cx="7763779" cy="4968819"/>
          </a:xfrm>
          <a:prstGeom prst="rect">
            <a:avLst/>
          </a:prstGeom>
        </p:spPr>
      </p:pic>
    </p:spTree>
    <p:extLst>
      <p:ext uri="{BB962C8B-B14F-4D97-AF65-F5344CB8AC3E}">
        <p14:creationId xmlns:p14="http://schemas.microsoft.com/office/powerpoint/2010/main" val="1694309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D99ED46-384C-40CA-8B1F-F9D65B4DC7C1}"/>
              </a:ext>
            </a:extLst>
          </p:cNvPr>
          <p:cNvSpPr txBox="1"/>
          <p:nvPr/>
        </p:nvSpPr>
        <p:spPr>
          <a:xfrm>
            <a:off x="824948" y="505785"/>
            <a:ext cx="6197877" cy="523220"/>
          </a:xfrm>
          <a:prstGeom prst="rect">
            <a:avLst/>
          </a:prstGeom>
          <a:solidFill>
            <a:schemeClr val="accent1">
              <a:lumMod val="40000"/>
              <a:lumOff val="60000"/>
            </a:schemeClr>
          </a:solidFill>
        </p:spPr>
        <p:txBody>
          <a:bodyPr wrap="square" rtlCol="0">
            <a:spAutoFit/>
          </a:bodyPr>
          <a:lstStyle/>
          <a:p>
            <a:r>
              <a:rPr lang="nl-NL" sz="2800" dirty="0" err="1"/>
              <a:t>Dooooorrrr</a:t>
            </a:r>
            <a:r>
              <a:rPr lang="nl-NL" sz="2800" dirty="0"/>
              <a:t> naar de kennistoets?! </a:t>
            </a:r>
          </a:p>
        </p:txBody>
      </p:sp>
      <p:sp>
        <p:nvSpPr>
          <p:cNvPr id="4" name="Tekstvak 3">
            <a:extLst>
              <a:ext uri="{FF2B5EF4-FFF2-40B4-BE49-F238E27FC236}">
                <a16:creationId xmlns:a16="http://schemas.microsoft.com/office/drawing/2014/main" id="{6D7C8BAF-0B47-4A6F-8BA4-2BE70626E7F5}"/>
              </a:ext>
            </a:extLst>
          </p:cNvPr>
          <p:cNvSpPr txBox="1"/>
          <p:nvPr/>
        </p:nvSpPr>
        <p:spPr>
          <a:xfrm>
            <a:off x="824948" y="1311020"/>
            <a:ext cx="10296939" cy="2369880"/>
          </a:xfrm>
          <a:prstGeom prst="rect">
            <a:avLst/>
          </a:prstGeom>
          <a:noFill/>
        </p:spPr>
        <p:txBody>
          <a:bodyPr wrap="square" rtlCol="0">
            <a:spAutoFit/>
          </a:bodyPr>
          <a:lstStyle/>
          <a:p>
            <a:r>
              <a:rPr lang="nl-NL" sz="2000" b="1" dirty="0"/>
              <a:t>Je actieve en leerbare houding tijdens de lessen en bijeenkomsten van de feedbackfriends zijn bepalend. </a:t>
            </a:r>
          </a:p>
          <a:p>
            <a:endParaRPr lang="nl-NL" sz="2000" b="1" dirty="0"/>
          </a:p>
          <a:p>
            <a:r>
              <a:rPr lang="nl-NL" sz="2000" b="1" dirty="0"/>
              <a:t>Je hebt je goed voorbereid en dat zien &amp; horen wij terug. </a:t>
            </a:r>
          </a:p>
          <a:p>
            <a:endParaRPr lang="nl-NL" sz="2800" b="1" dirty="0"/>
          </a:p>
          <a:p>
            <a:r>
              <a:rPr lang="nl-NL" sz="2000" b="1" dirty="0"/>
              <a:t>Zien we dat niet terug dan kan het zijn dat je niet wordt toegelaten tot de kennistoets. </a:t>
            </a:r>
          </a:p>
          <a:p>
            <a:endParaRPr lang="nl-NL" sz="2000" b="1" dirty="0"/>
          </a:p>
        </p:txBody>
      </p:sp>
      <p:sp>
        <p:nvSpPr>
          <p:cNvPr id="2" name="Tekstvak 1">
            <a:extLst>
              <a:ext uri="{FF2B5EF4-FFF2-40B4-BE49-F238E27FC236}">
                <a16:creationId xmlns:a16="http://schemas.microsoft.com/office/drawing/2014/main" id="{320702D5-1DDA-4457-9A5A-F665ECE5DAEB}"/>
              </a:ext>
            </a:extLst>
          </p:cNvPr>
          <p:cNvSpPr txBox="1"/>
          <p:nvPr/>
        </p:nvSpPr>
        <p:spPr>
          <a:xfrm>
            <a:off x="972570" y="3962915"/>
            <a:ext cx="10803835" cy="1569660"/>
          </a:xfrm>
          <a:prstGeom prst="rect">
            <a:avLst/>
          </a:prstGeom>
          <a:noFill/>
        </p:spPr>
        <p:txBody>
          <a:bodyPr wrap="square" rtlCol="0">
            <a:spAutoFit/>
          </a:bodyPr>
          <a:lstStyle/>
          <a:p>
            <a:r>
              <a:rPr lang="nl-NL" sz="2400" b="1" dirty="0">
                <a:solidFill>
                  <a:schemeClr val="accent1"/>
                </a:solidFill>
              </a:rPr>
              <a:t>Want wat ook meetelt:</a:t>
            </a:r>
          </a:p>
          <a:p>
            <a:pPr marL="285750" indent="-285750">
              <a:buFontTx/>
              <a:buChar char="-"/>
            </a:pPr>
            <a:r>
              <a:rPr lang="nl-NL" sz="2400" dirty="0"/>
              <a:t>Je </a:t>
            </a:r>
            <a:r>
              <a:rPr lang="nl-NL" sz="2400" dirty="0" err="1"/>
              <a:t>LA’s</a:t>
            </a:r>
            <a:r>
              <a:rPr lang="nl-NL" sz="2400" dirty="0"/>
              <a:t> op tijd inleveren </a:t>
            </a:r>
          </a:p>
          <a:p>
            <a:pPr marL="285750" indent="-285750">
              <a:buFontTx/>
              <a:buChar char="-"/>
            </a:pPr>
            <a:r>
              <a:rPr lang="nl-NL" sz="2400" dirty="0"/>
              <a:t>Je </a:t>
            </a:r>
            <a:r>
              <a:rPr lang="nl-NL" sz="2400" dirty="0" err="1"/>
              <a:t>LA’s</a:t>
            </a:r>
            <a:r>
              <a:rPr lang="nl-NL" sz="2400" dirty="0"/>
              <a:t> van goede kwaliteit maken; zorg dat de stappen van het ‘</a:t>
            </a:r>
            <a:r>
              <a:rPr lang="nl-NL" sz="2400" dirty="0" err="1"/>
              <a:t>leerpad</a:t>
            </a:r>
            <a:r>
              <a:rPr lang="nl-NL" sz="2400" dirty="0"/>
              <a:t>’ terug te vinden zijn</a:t>
            </a:r>
          </a:p>
        </p:txBody>
      </p:sp>
    </p:spTree>
    <p:extLst>
      <p:ext uri="{BB962C8B-B14F-4D97-AF65-F5344CB8AC3E}">
        <p14:creationId xmlns:p14="http://schemas.microsoft.com/office/powerpoint/2010/main" val="164457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8C39B1-9668-CC78-DB00-302CAFD6ACE1}"/>
              </a:ext>
            </a:extLst>
          </p:cNvPr>
          <p:cNvSpPr>
            <a:spLocks noGrp="1"/>
          </p:cNvSpPr>
          <p:nvPr>
            <p:ph type="title"/>
          </p:nvPr>
        </p:nvSpPr>
        <p:spPr/>
        <p:txBody>
          <a:bodyPr/>
          <a:lstStyle/>
          <a:p>
            <a:r>
              <a:rPr lang="nl-NL" dirty="0"/>
              <a:t>En nu?!</a:t>
            </a:r>
          </a:p>
        </p:txBody>
      </p:sp>
      <p:sp>
        <p:nvSpPr>
          <p:cNvPr id="3" name="Tekstvak 2">
            <a:extLst>
              <a:ext uri="{FF2B5EF4-FFF2-40B4-BE49-F238E27FC236}">
                <a16:creationId xmlns:a16="http://schemas.microsoft.com/office/drawing/2014/main" id="{0A3FF6EF-4DC4-658B-6A0D-BF86D7E36748}"/>
              </a:ext>
            </a:extLst>
          </p:cNvPr>
          <p:cNvSpPr txBox="1"/>
          <p:nvPr/>
        </p:nvSpPr>
        <p:spPr>
          <a:xfrm>
            <a:off x="916451" y="1821198"/>
            <a:ext cx="6008914" cy="2554545"/>
          </a:xfrm>
          <a:prstGeom prst="rect">
            <a:avLst/>
          </a:prstGeom>
          <a:solidFill>
            <a:schemeClr val="accent4">
              <a:lumMod val="60000"/>
              <a:lumOff val="40000"/>
            </a:schemeClr>
          </a:solidFill>
        </p:spPr>
        <p:txBody>
          <a:bodyPr wrap="square" rtlCol="0">
            <a:spAutoFit/>
          </a:bodyPr>
          <a:lstStyle/>
          <a:p>
            <a:r>
              <a:rPr lang="nl-NL" sz="2000" dirty="0"/>
              <a:t>Na deze uitleg</a:t>
            </a:r>
          </a:p>
          <a:p>
            <a:pPr marL="342900" indent="-342900">
              <a:buAutoNum type="arabicPeriod"/>
            </a:pPr>
            <a:r>
              <a:rPr lang="nl-NL" sz="2000" dirty="0"/>
              <a:t>Ga even bij elkaar zitten met je feedbackfriends</a:t>
            </a:r>
          </a:p>
          <a:p>
            <a:pPr marL="342900" indent="-342900">
              <a:buAutoNum type="arabicPeriod"/>
            </a:pPr>
            <a:r>
              <a:rPr lang="nl-NL" sz="2000" dirty="0"/>
              <a:t>Maak een chat aan in Teams </a:t>
            </a:r>
          </a:p>
          <a:p>
            <a:pPr marL="342900" indent="-342900">
              <a:buAutoNum type="arabicPeriod"/>
            </a:pPr>
            <a:r>
              <a:rPr lang="nl-NL" sz="2000" dirty="0"/>
              <a:t>Deel de </a:t>
            </a:r>
            <a:r>
              <a:rPr lang="nl-NL" sz="2000" dirty="0" err="1"/>
              <a:t>LA’s</a:t>
            </a:r>
            <a:r>
              <a:rPr lang="nl-NL" sz="2000" dirty="0"/>
              <a:t> met elkaar</a:t>
            </a:r>
          </a:p>
          <a:p>
            <a:pPr marL="342900" indent="-342900">
              <a:buAutoNum type="arabicPeriod"/>
            </a:pPr>
            <a:r>
              <a:rPr lang="nl-NL" sz="2000" dirty="0"/>
              <a:t>Verdeel wie </a:t>
            </a:r>
            <a:r>
              <a:rPr lang="nl-NL" sz="2000" dirty="0" err="1"/>
              <a:t>wie</a:t>
            </a:r>
            <a:r>
              <a:rPr lang="nl-NL" sz="2000" dirty="0"/>
              <a:t> feedback geeft</a:t>
            </a:r>
          </a:p>
          <a:p>
            <a:pPr marL="342900" indent="-342900">
              <a:buAutoNum type="arabicPeriod"/>
            </a:pPr>
            <a:r>
              <a:rPr lang="nl-NL" sz="2000" dirty="0"/>
              <a:t>Lees het LA waarop je feedback gaat geven</a:t>
            </a:r>
          </a:p>
          <a:p>
            <a:pPr marL="342900" indent="-342900">
              <a:buAutoNum type="arabicPeriod"/>
            </a:pPr>
            <a:r>
              <a:rPr lang="nl-NL" sz="2000" dirty="0"/>
              <a:t>Denk na over goede feedback op het juiste niveau</a:t>
            </a:r>
          </a:p>
          <a:p>
            <a:pPr marL="342900" indent="-342900">
              <a:buAutoNum type="arabicPeriod"/>
            </a:pPr>
            <a:r>
              <a:rPr lang="nl-NL" sz="2000" dirty="0"/>
              <a:t>Op vrijdag vindt de feedback sessie plaats. </a:t>
            </a:r>
          </a:p>
        </p:txBody>
      </p:sp>
    </p:spTree>
    <p:extLst>
      <p:ext uri="{BB962C8B-B14F-4D97-AF65-F5344CB8AC3E}">
        <p14:creationId xmlns:p14="http://schemas.microsoft.com/office/powerpoint/2010/main" val="4124558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790021" y="246850"/>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a:ln>
                  <a:noFill/>
                </a:ln>
                <a:solidFill>
                  <a:srgbClr val="B8A1FF"/>
                </a:solidFill>
                <a:effectLst/>
                <a:uLnTx/>
                <a:uFillTx/>
                <a:latin typeface="Arial" panose="020B0604020202020204" pitchFamily="34" charset="0"/>
                <a:ea typeface="+mj-ea"/>
                <a:cs typeface="Arial" panose="020B0604020202020204" pitchFamily="34" charset="0"/>
              </a:rPr>
              <a:t>IBS Inrichting van een gebied </a:t>
            </a:r>
            <a:endParaRPr kumimoji="0" lang="nl-NL" sz="4400" b="0" i="0" u="none" strike="noStrike" kern="1200" cap="none" spc="0" normalizeH="0" baseline="0" noProof="0">
              <a:ln>
                <a:noFill/>
              </a:ln>
              <a:solidFill>
                <a:srgbClr val="B8A1FF"/>
              </a:solidFill>
              <a:effectLst/>
              <a:uLnTx/>
              <a:uFillTx/>
              <a:latin typeface="Arial" panose="020B0604020202020204" pitchFamily="34" charset="0"/>
              <a:ea typeface="+mj-ea"/>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6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IBS Thema</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nl-NL" sz="1600" dirty="0">
                <a:solidFill>
                  <a:srgbClr val="000644"/>
                </a:solidFill>
                <a:latin typeface="Arial" panose="020B0604020202020204" pitchFamily="34" charset="0"/>
                <a:cs typeface="Arial" panose="020B0604020202020204" pitchFamily="34" charset="0"/>
              </a:rPr>
              <a:t>Onderzoek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6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Doelgroepanalyse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nl-NL" sz="1600" dirty="0">
                <a:solidFill>
                  <a:srgbClr val="000644"/>
                </a:solidFill>
                <a:latin typeface="Arial" panose="020B0604020202020204" pitchFamily="34" charset="0"/>
                <a:cs typeface="Arial" panose="020B0604020202020204" pitchFamily="34" charset="0"/>
              </a:rPr>
              <a:t>Beleid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nl-NL" sz="16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Groen in de stad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nl-NL" sz="1600" dirty="0">
                <a:solidFill>
                  <a:srgbClr val="000644"/>
                </a:solidFill>
                <a:latin typeface="Arial" panose="020B0604020202020204" pitchFamily="34" charset="0"/>
                <a:cs typeface="Arial" panose="020B0604020202020204" pitchFamily="34" charset="0"/>
              </a:rPr>
              <a:t>Ontwerpen </a:t>
            </a:r>
            <a:endParaRPr kumimoji="0" lang="nl-NL" sz="16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2019384" y="3279424"/>
            <a:ext cx="3822007"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a:t>
            </a:r>
            <a:r>
              <a:rPr lang="nl-NL" sz="1800" dirty="0">
                <a:solidFill>
                  <a:prstClr val="black"/>
                </a:solidFill>
                <a:latin typeface="Arial" panose="020B0604020202020204" pitchFamily="34" charset="0"/>
                <a:cs typeface="Arial" panose="020B0604020202020204" pitchFamily="34" charset="0"/>
              </a:rPr>
              <a:t>: </a:t>
            </a:r>
          </a:p>
          <a:p>
            <a:pPr>
              <a:lnSpc>
                <a:spcPct val="107000"/>
              </a:lnSpc>
              <a:spcAft>
                <a:spcPts val="800"/>
              </a:spcAft>
            </a:pPr>
            <a:r>
              <a:rPr lang="nl-NL" sz="1800" dirty="0">
                <a:solidFill>
                  <a:srgbClr val="000000"/>
                </a:solidFill>
                <a:effectLst/>
                <a:ea typeface="Calibri" panose="020F0502020204030204" pitchFamily="34" charset="0"/>
                <a:cs typeface="Arial" panose="020B0604020202020204" pitchFamily="34" charset="0"/>
              </a:rPr>
              <a:t>Fieldresearch</a:t>
            </a:r>
            <a:endParaRPr lang="nl-NL" sz="1800" dirty="0">
              <a:solidFill>
                <a:srgbClr val="000644"/>
              </a:solidFill>
              <a:cs typeface="Arial" panose="020B0604020202020204" pitchFamily="34" charset="0"/>
            </a:endParaRPr>
          </a:p>
          <a:p>
            <a:pPr>
              <a:lnSpc>
                <a:spcPct val="107000"/>
              </a:lnSpc>
              <a:spcAft>
                <a:spcPts val="800"/>
              </a:spcAft>
            </a:pPr>
            <a:r>
              <a:rPr lang="nl-NL" sz="1800" dirty="0">
                <a:solidFill>
                  <a:srgbClr val="000644"/>
                </a:solidFill>
                <a:effectLst/>
                <a:ea typeface="Calibri" panose="020F0502020204030204" pitchFamily="34" charset="0"/>
                <a:cs typeface="Arial" panose="020B0604020202020204" pitchFamily="34" charset="0"/>
              </a:rPr>
              <a:t>Eetbaar g</a:t>
            </a:r>
            <a:r>
              <a:rPr lang="nl-NL" sz="1800" dirty="0">
                <a:solidFill>
                  <a:srgbClr val="000644"/>
                </a:solidFill>
                <a:ea typeface="Calibri" panose="020F0502020204030204" pitchFamily="34" charset="0"/>
                <a:cs typeface="Arial" panose="020B0604020202020204" pitchFamily="34" charset="0"/>
              </a:rPr>
              <a:t>roen en biodiversiteit</a:t>
            </a:r>
            <a:endParaRPr lang="nl-NL" sz="1800" dirty="0">
              <a:solidFill>
                <a:srgbClr val="000000"/>
              </a:solidFill>
              <a:effectLst/>
              <a:ea typeface="Calibri" panose="020F050202020403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1307396333"/>
              </p:ext>
            </p:extLst>
          </p:nvPr>
        </p:nvGraphicFramePr>
        <p:xfrm>
          <a:off x="987932" y="6006621"/>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a:solidFill>
                            <a:schemeClr val="bg2"/>
                          </a:solidFill>
                        </a:rPr>
                        <a:t>Week 1</a:t>
                      </a:r>
                      <a:endParaRPr lang="nl-NL" sz="1200" b="0" kern="1200">
                        <a:solidFill>
                          <a:schemeClr val="bg2"/>
                        </a:solidFill>
                        <a:latin typeface="+mn-lt"/>
                        <a:ea typeface="+mn-ea"/>
                        <a:cs typeface="+mn-cs"/>
                      </a:endParaRPr>
                    </a:p>
                  </a:txBody>
                  <a:tcPr anchor="ctr"/>
                </a:tc>
                <a:tc>
                  <a:txBody>
                    <a:bodyPr/>
                    <a:lstStyle/>
                    <a:p>
                      <a:pPr marL="0" algn="ctr" defTabSz="914400" rtl="0" eaLnBrk="1" latinLnBrk="0" hangingPunct="1"/>
                      <a:r>
                        <a:rPr lang="nl-NL" sz="1200" b="1" kern="1200">
                          <a:solidFill>
                            <a:schemeClr val="bg1">
                              <a:lumMod val="85000"/>
                            </a:schemeClr>
                          </a:solidFill>
                        </a:rPr>
                        <a:t>Week 2</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0" kern="1200" dirty="0">
                          <a:solidFill>
                            <a:schemeClr val="bg2">
                              <a:lumMod val="90000"/>
                            </a:schemeClr>
                          </a:solidFill>
                        </a:rPr>
                        <a:t>Week 3</a:t>
                      </a:r>
                      <a:endParaRPr lang="nl-NL" sz="1200" b="0" kern="1200" dirty="0">
                        <a:solidFill>
                          <a:schemeClr val="bg2">
                            <a:lumMod val="90000"/>
                          </a:schemeClr>
                        </a:solidFill>
                        <a:latin typeface="+mn-lt"/>
                        <a:ea typeface="+mn-ea"/>
                        <a:cs typeface="+mn-cs"/>
                      </a:endParaRPr>
                    </a:p>
                  </a:txBody>
                  <a:tcPr anchor="ctr"/>
                </a:tc>
                <a:tc>
                  <a:txBody>
                    <a:bodyPr/>
                    <a:lstStyle/>
                    <a:p>
                      <a:pPr algn="ctr"/>
                      <a:r>
                        <a:rPr lang="nl-NL" sz="1200" b="1" kern="1200" dirty="0">
                          <a:solidFill>
                            <a:schemeClr val="tx1"/>
                          </a:solidFill>
                        </a:rPr>
                        <a:t>Week 4</a:t>
                      </a:r>
                      <a:endParaRPr lang="nl-NL" sz="1200" b="1" kern="1200" dirty="0">
                        <a:solidFill>
                          <a:schemeClr val="tx1"/>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3159931"/>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075851"/>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6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IBS Toetsing</a:t>
            </a:r>
          </a:p>
          <a:p>
            <a:pPr>
              <a:buFont typeface="Wingdings" panose="05000000000000000000" pitchFamily="2" charset="2"/>
              <a:buChar char="ü"/>
              <a:defRPr/>
            </a:pPr>
            <a:r>
              <a:rPr kumimoji="0" lang="nl-NL"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Kennistoets</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Projectverslag </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q"/>
              <a:tabLst/>
              <a:defRPr/>
            </a:pPr>
            <a:r>
              <a:rPr kumimoji="0" lang="nl-NL"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Presentatie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nl-NL" sz="16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endParaRP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19071"/>
            <a:ext cx="840560" cy="709602"/>
          </a:xfrm>
          <a:prstGeom prst="rect">
            <a:avLst/>
          </a:prstGeom>
        </p:spPr>
      </p:pic>
      <p:sp>
        <p:nvSpPr>
          <p:cNvPr id="12" name="Tijdelijke aanduiding voor inhoud 5">
            <a:extLst>
              <a:ext uri="{FF2B5EF4-FFF2-40B4-BE49-F238E27FC236}">
                <a16:creationId xmlns:a16="http://schemas.microsoft.com/office/drawing/2014/main" id="{D1988CA8-35AF-4124-A9A8-779FEB52450C}"/>
              </a:ext>
            </a:extLst>
          </p:cNvPr>
          <p:cNvSpPr txBox="1">
            <a:spLocks/>
          </p:cNvSpPr>
          <p:nvPr/>
        </p:nvSpPr>
        <p:spPr bwMode="auto">
          <a:xfrm>
            <a:off x="2032961" y="1545775"/>
            <a:ext cx="3822007"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Wanneer</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dirty="0">
                <a:solidFill>
                  <a:srgbClr val="000644"/>
                </a:solidFill>
                <a:latin typeface="Arial" panose="020B0604020202020204" pitchFamily="34" charset="0"/>
                <a:cs typeface="Arial" panose="020B0604020202020204" pitchFamily="34" charset="0"/>
              </a:rPr>
              <a:t>Leerjaar 1, p</a:t>
            </a:r>
            <a:r>
              <a:rPr kumimoji="0" lang="nl-NL" sz="1800" i="0" u="none" strike="noStrike" kern="1200" cap="none" spc="0" normalizeH="0" baseline="0" noProof="0" dirty="0" err="1">
                <a:ln>
                  <a:noFill/>
                </a:ln>
                <a:solidFill>
                  <a:srgbClr val="000644"/>
                </a:solidFill>
                <a:effectLst/>
                <a:uLnTx/>
                <a:uFillTx/>
                <a:latin typeface="Arial" panose="020B0604020202020204" pitchFamily="34" charset="0"/>
                <a:ea typeface="+mn-ea"/>
                <a:cs typeface="Arial" panose="020B0604020202020204" pitchFamily="34" charset="0"/>
              </a:rPr>
              <a:t>eriode</a:t>
            </a: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 4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Mei tot en met juli 2022</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Les van woensdag </a:t>
            </a:r>
            <a:r>
              <a:rPr lang="nl-NL" sz="1800" dirty="0">
                <a:solidFill>
                  <a:srgbClr val="000644"/>
                </a:solidFill>
                <a:latin typeface="Arial" panose="020B0604020202020204" pitchFamily="34" charset="0"/>
                <a:cs typeface="Arial" panose="020B0604020202020204" pitchFamily="34" charset="0"/>
              </a:rPr>
              <a:t>1 juni</a:t>
            </a: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 2022  </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Graphic 2" descr="Maandkalender met effen opvulling">
            <a:extLst>
              <a:ext uri="{FF2B5EF4-FFF2-40B4-BE49-F238E27FC236}">
                <a16:creationId xmlns:a16="http://schemas.microsoft.com/office/drawing/2014/main" id="{D024A2F5-C035-4E3C-913B-791C1A1756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0021" y="1446696"/>
            <a:ext cx="914400" cy="914400"/>
          </a:xfrm>
          <a:prstGeom prst="rect">
            <a:avLst/>
          </a:prstGeom>
        </p:spPr>
      </p:pic>
    </p:spTree>
    <p:extLst>
      <p:ext uri="{BB962C8B-B14F-4D97-AF65-F5344CB8AC3E}">
        <p14:creationId xmlns:p14="http://schemas.microsoft.com/office/powerpoint/2010/main" val="1914404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D09D1F5-5FCD-2615-3145-1C280CADD32F}"/>
              </a:ext>
            </a:extLst>
          </p:cNvPr>
          <p:cNvSpPr txBox="1"/>
          <p:nvPr/>
        </p:nvSpPr>
        <p:spPr>
          <a:xfrm>
            <a:off x="712033" y="1428439"/>
            <a:ext cx="10963876" cy="5324535"/>
          </a:xfrm>
          <a:prstGeom prst="rect">
            <a:avLst/>
          </a:prstGeom>
          <a:noFill/>
        </p:spPr>
        <p:txBody>
          <a:bodyPr wrap="square" rtlCol="0">
            <a:spAutoFit/>
          </a:bodyPr>
          <a:lstStyle/>
          <a:p>
            <a:pPr marL="342900" indent="-342900">
              <a:buAutoNum type="arabicPeriod"/>
            </a:pPr>
            <a:r>
              <a:rPr lang="nl-NL" sz="2000" dirty="0"/>
              <a:t>Praktische zaken</a:t>
            </a:r>
          </a:p>
          <a:p>
            <a:pPr lvl="1"/>
            <a:endParaRPr lang="nl-NL" sz="2000" dirty="0"/>
          </a:p>
          <a:p>
            <a:r>
              <a:rPr lang="nl-NL" sz="2000" dirty="0"/>
              <a:t>2. Contact met opdrachtgever en stakeholder …. marktonderzoek &gt; welk </a:t>
            </a:r>
            <a:r>
              <a:rPr lang="nl-NL" sz="2000" b="1" dirty="0"/>
              <a:t>field research </a:t>
            </a:r>
            <a:r>
              <a:rPr lang="nl-NL" sz="2000" dirty="0"/>
              <a:t>gaan jullie doen? Afspraken maken! </a:t>
            </a:r>
          </a:p>
          <a:p>
            <a:pPr lvl="1"/>
            <a:endParaRPr lang="nl-NL" sz="2000" dirty="0"/>
          </a:p>
          <a:p>
            <a:r>
              <a:rPr lang="nl-NL" sz="2000" dirty="0"/>
              <a:t>3. Keuzemenu: overleg met de groep wie wat gaat doen! </a:t>
            </a:r>
          </a:p>
          <a:p>
            <a:r>
              <a:rPr lang="nl-NL" sz="2000" dirty="0"/>
              <a:t>	10.30: 	ronde 1: workshop eetbaar groen in de stad &amp; biodiversiteit (lokaal 6)</a:t>
            </a:r>
          </a:p>
          <a:p>
            <a:r>
              <a:rPr lang="nl-NL" sz="2000" dirty="0"/>
              <a:t>		OF </a:t>
            </a:r>
          </a:p>
          <a:p>
            <a:r>
              <a:rPr lang="nl-NL" sz="2000" dirty="0"/>
              <a:t>		uitleg beoordelingsformulier verslag (lokaal 7)</a:t>
            </a:r>
          </a:p>
          <a:p>
            <a:r>
              <a:rPr lang="nl-NL" sz="2000" dirty="0"/>
              <a:t>	11.15: 	ronde 2: helpdesk Excel (lokaal 6)</a:t>
            </a:r>
          </a:p>
          <a:p>
            <a:r>
              <a:rPr lang="nl-NL" sz="2000" dirty="0"/>
              <a:t>		OF </a:t>
            </a:r>
          </a:p>
          <a:p>
            <a:r>
              <a:rPr lang="nl-NL" sz="2000" dirty="0"/>
              <a:t>		helpdesk field research (lokaal 7)</a:t>
            </a:r>
          </a:p>
          <a:p>
            <a:endParaRPr lang="nl-NL" sz="2000" dirty="0"/>
          </a:p>
          <a:p>
            <a:r>
              <a:rPr lang="nl-NL" sz="2000" dirty="0"/>
              <a:t>4. Na de lunch info en voorbereiding feedbackfriends. </a:t>
            </a:r>
          </a:p>
          <a:p>
            <a:r>
              <a:rPr lang="nl-NL" sz="2000" dirty="0"/>
              <a:t> </a:t>
            </a:r>
          </a:p>
          <a:p>
            <a:endParaRPr lang="nl-NL" sz="2000" dirty="0"/>
          </a:p>
          <a:p>
            <a:endParaRPr lang="nl-NL" sz="2000" dirty="0"/>
          </a:p>
        </p:txBody>
      </p:sp>
      <p:sp>
        <p:nvSpPr>
          <p:cNvPr id="2" name="Rechthoek 1">
            <a:extLst>
              <a:ext uri="{FF2B5EF4-FFF2-40B4-BE49-F238E27FC236}">
                <a16:creationId xmlns:a16="http://schemas.microsoft.com/office/drawing/2014/main" id="{6089C9E0-721A-4C05-17E6-E49A00A470D2}"/>
              </a:ext>
            </a:extLst>
          </p:cNvPr>
          <p:cNvSpPr/>
          <p:nvPr/>
        </p:nvSpPr>
        <p:spPr>
          <a:xfrm>
            <a:off x="552843" y="256792"/>
            <a:ext cx="3879973" cy="923330"/>
          </a:xfrm>
          <a:prstGeom prst="rect">
            <a:avLst/>
          </a:prstGeom>
          <a:noFill/>
        </p:spPr>
        <p:txBody>
          <a:bodyPr wrap="none" lIns="91440" tIns="45720" rIns="91440" bIns="45720">
            <a:spAutoFit/>
          </a:bodyPr>
          <a:lstStyle/>
          <a:p>
            <a:pPr algn="ctr"/>
            <a:r>
              <a:rPr lang="nl-NL" sz="5400" b="1" cap="none" spc="0" dirty="0">
                <a:ln w="22225">
                  <a:solidFill>
                    <a:schemeClr val="accent2"/>
                  </a:solidFill>
                  <a:prstDash val="solid"/>
                </a:ln>
                <a:solidFill>
                  <a:schemeClr val="accent2">
                    <a:lumMod val="40000"/>
                    <a:lumOff val="60000"/>
                  </a:schemeClr>
                </a:solidFill>
                <a:effectLst/>
              </a:rPr>
              <a:t>Programma: </a:t>
            </a:r>
          </a:p>
        </p:txBody>
      </p:sp>
    </p:spTree>
    <p:extLst>
      <p:ext uri="{BB962C8B-B14F-4D97-AF65-F5344CB8AC3E}">
        <p14:creationId xmlns:p14="http://schemas.microsoft.com/office/powerpoint/2010/main" val="3665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EC88B03-6371-2012-B8B8-D5383C9B889F}"/>
              </a:ext>
            </a:extLst>
          </p:cNvPr>
          <p:cNvSpPr>
            <a:spLocks noGrp="1"/>
          </p:cNvSpPr>
          <p:nvPr>
            <p:ph type="title"/>
          </p:nvPr>
        </p:nvSpPr>
        <p:spPr>
          <a:xfrm>
            <a:off x="524741" y="620392"/>
            <a:ext cx="3808268" cy="5504688"/>
          </a:xfrm>
        </p:spPr>
        <p:txBody>
          <a:bodyPr vert="horz" lIns="91440" tIns="45720" rIns="91440" bIns="45720" rtlCol="0" anchor="ctr">
            <a:normAutofit/>
          </a:bodyPr>
          <a:lstStyle/>
          <a:p>
            <a:r>
              <a:rPr lang="en-US" sz="6000" kern="1200">
                <a:solidFill>
                  <a:schemeClr val="bg1"/>
                </a:solidFill>
                <a:latin typeface="+mj-lt"/>
                <a:ea typeface="+mj-ea"/>
                <a:cs typeface="+mj-cs"/>
              </a:rPr>
              <a:t>1. Praktische zaken:</a:t>
            </a:r>
            <a:br>
              <a:rPr lang="en-US" sz="6000" kern="1200">
                <a:solidFill>
                  <a:schemeClr val="bg1"/>
                </a:solidFill>
                <a:latin typeface="+mj-lt"/>
                <a:ea typeface="+mj-ea"/>
                <a:cs typeface="+mj-cs"/>
              </a:rPr>
            </a:br>
            <a:endParaRPr lang="en-US" sz="6000" kern="1200">
              <a:solidFill>
                <a:schemeClr val="bg1"/>
              </a:solidFill>
              <a:latin typeface="+mj-lt"/>
              <a:ea typeface="+mj-ea"/>
              <a:cs typeface="+mj-cs"/>
            </a:endParaRPr>
          </a:p>
        </p:txBody>
      </p:sp>
      <p:graphicFrame>
        <p:nvGraphicFramePr>
          <p:cNvPr id="6" name="Tekstvak 3">
            <a:extLst>
              <a:ext uri="{FF2B5EF4-FFF2-40B4-BE49-F238E27FC236}">
                <a16:creationId xmlns:a16="http://schemas.microsoft.com/office/drawing/2014/main" id="{90C038F6-2C36-7F31-5CC1-5C8496D187F0}"/>
              </a:ext>
            </a:extLst>
          </p:cNvPr>
          <p:cNvGraphicFramePr/>
          <p:nvPr>
            <p:extLst>
              <p:ext uri="{D42A27DB-BD31-4B8C-83A1-F6EECF244321}">
                <p14:modId xmlns:p14="http://schemas.microsoft.com/office/powerpoint/2010/main" val="311614634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5341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graphicFrame>
        <p:nvGraphicFramePr>
          <p:cNvPr id="2" name="Tabel 1">
            <a:extLst>
              <a:ext uri="{FF2B5EF4-FFF2-40B4-BE49-F238E27FC236}">
                <a16:creationId xmlns:a16="http://schemas.microsoft.com/office/drawing/2014/main" id="{425316F6-AFE7-D2DF-88E3-1A63D9E85A08}"/>
              </a:ext>
            </a:extLst>
          </p:cNvPr>
          <p:cNvGraphicFramePr>
            <a:graphicFrameLocks noGrp="1"/>
          </p:cNvGraphicFramePr>
          <p:nvPr>
            <p:extLst>
              <p:ext uri="{D42A27DB-BD31-4B8C-83A1-F6EECF244321}">
                <p14:modId xmlns:p14="http://schemas.microsoft.com/office/powerpoint/2010/main" val="296751982"/>
              </p:ext>
            </p:extLst>
          </p:nvPr>
        </p:nvGraphicFramePr>
        <p:xfrm>
          <a:off x="638387" y="669104"/>
          <a:ext cx="10479492" cy="3984130"/>
        </p:xfrm>
        <a:graphic>
          <a:graphicData uri="http://schemas.openxmlformats.org/drawingml/2006/table">
            <a:tbl>
              <a:tblPr firstRow="1" firstCol="1" bandRow="1"/>
              <a:tblGrid>
                <a:gridCol w="388346">
                  <a:extLst>
                    <a:ext uri="{9D8B030D-6E8A-4147-A177-3AD203B41FA5}">
                      <a16:colId xmlns:a16="http://schemas.microsoft.com/office/drawing/2014/main" val="165187857"/>
                    </a:ext>
                  </a:extLst>
                </a:gridCol>
                <a:gridCol w="2167574">
                  <a:extLst>
                    <a:ext uri="{9D8B030D-6E8A-4147-A177-3AD203B41FA5}">
                      <a16:colId xmlns:a16="http://schemas.microsoft.com/office/drawing/2014/main" val="1533224485"/>
                    </a:ext>
                  </a:extLst>
                </a:gridCol>
                <a:gridCol w="3949685">
                  <a:extLst>
                    <a:ext uri="{9D8B030D-6E8A-4147-A177-3AD203B41FA5}">
                      <a16:colId xmlns:a16="http://schemas.microsoft.com/office/drawing/2014/main" val="3745352862"/>
                    </a:ext>
                  </a:extLst>
                </a:gridCol>
                <a:gridCol w="3973887">
                  <a:extLst>
                    <a:ext uri="{9D8B030D-6E8A-4147-A177-3AD203B41FA5}">
                      <a16:colId xmlns:a16="http://schemas.microsoft.com/office/drawing/2014/main" val="1978707989"/>
                    </a:ext>
                  </a:extLst>
                </a:gridCol>
              </a:tblGrid>
              <a:tr h="2394166">
                <a:tc>
                  <a:txBody>
                    <a:bodyPr/>
                    <a:lstStyle/>
                    <a:p>
                      <a:pPr algn="l" fontAlgn="t">
                        <a:lnSpc>
                          <a:spcPct val="107000"/>
                        </a:lnSpc>
                        <a:spcBef>
                          <a:spcPts val="0"/>
                        </a:spcBef>
                        <a:spcAft>
                          <a:spcPts val="800"/>
                        </a:spcAft>
                      </a:pPr>
                      <a:r>
                        <a:rPr lang="nl-NL" sz="1400" b="0" i="0" u="none" strike="noStrike">
                          <a:effectLst/>
                          <a:latin typeface="Calibri" panose="020F0502020204030204" pitchFamily="34" charset="0"/>
                          <a:ea typeface="Calibri" panose="020F0502020204030204" pitchFamily="34" charset="0"/>
                          <a:cs typeface="Arial" panose="020B0604020202020204" pitchFamily="34" charset="0"/>
                        </a:rPr>
                        <a:t>4</a:t>
                      </a:r>
                      <a:endParaRPr lang="nl-NL" sz="1400" b="0" i="0" u="none" strike="noStrike">
                        <a:effectLst/>
                        <a:latin typeface="Arial" panose="020B0604020202020204" pitchFamily="34" charset="0"/>
                      </a:endParaRPr>
                    </a:p>
                  </a:txBody>
                  <a:tcPr marL="50752" marR="50752" marT="7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l-NL" sz="1400" b="0" i="0" u="none" strike="noStrike">
                          <a:effectLst/>
                          <a:latin typeface="Calibri" panose="020F0502020204030204" pitchFamily="34" charset="0"/>
                          <a:ea typeface="Calibri" panose="020F0502020204030204" pitchFamily="34" charset="0"/>
                          <a:cs typeface="Arial" panose="020B0604020202020204" pitchFamily="34" charset="0"/>
                        </a:rPr>
                        <a:t>Beslissen over definitieve bouwstenen voor ontwerp</a:t>
                      </a:r>
                      <a:endParaRPr lang="nl-NL" sz="1400" b="0" i="0" u="none" strike="noStrike">
                        <a:effectLst/>
                        <a:latin typeface="Arial" panose="020B0604020202020204" pitchFamily="34" charset="0"/>
                      </a:endParaRPr>
                    </a:p>
                  </a:txBody>
                  <a:tcPr marL="50752" marR="50752" marT="7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l-NL" sz="1400" b="0" i="0" u="none" strike="noStrike" dirty="0">
                          <a:effectLst/>
                          <a:latin typeface="Calibri" panose="020F0502020204030204" pitchFamily="34" charset="0"/>
                          <a:ea typeface="Calibri" panose="020F0502020204030204" pitchFamily="34" charset="0"/>
                          <a:cs typeface="Arial" panose="020B0604020202020204" pitchFamily="34" charset="0"/>
                        </a:rPr>
                        <a:t>Feedbackfriends voorbereiden + </a:t>
                      </a:r>
                      <a:r>
                        <a:rPr lang="nl-NL" sz="1400" b="1" i="0" u="none" strike="noStrike" dirty="0">
                          <a:effectLst/>
                          <a:latin typeface="Calibri" panose="020F0502020204030204" pitchFamily="34" charset="0"/>
                          <a:ea typeface="Calibri" panose="020F0502020204030204" pitchFamily="34" charset="0"/>
                          <a:cs typeface="Arial" panose="020B0604020202020204" pitchFamily="34" charset="0"/>
                        </a:rPr>
                        <a:t>feedbackfriends LA 1</a:t>
                      </a:r>
                      <a:r>
                        <a:rPr lang="nl-NL" sz="1400" b="0" i="0" u="none" strike="noStrike" dirty="0">
                          <a:effectLst/>
                          <a:latin typeface="Calibri" panose="020F0502020204030204" pitchFamily="34" charset="0"/>
                          <a:ea typeface="Calibri" panose="020F0502020204030204" pitchFamily="34" charset="0"/>
                          <a:cs typeface="Arial" panose="020B0604020202020204" pitchFamily="34" charset="0"/>
                        </a:rPr>
                        <a:t> </a:t>
                      </a:r>
                      <a:endParaRPr lang="nl-NL" sz="1400" b="0" i="0" u="none" strike="noStrike" dirty="0">
                        <a:effectLst/>
                        <a:latin typeface="Arial" panose="020B0604020202020204" pitchFamily="34" charset="0"/>
                      </a:endParaRPr>
                    </a:p>
                    <a:p>
                      <a:pPr algn="l" fontAlgn="t">
                        <a:lnSpc>
                          <a:spcPct val="107000"/>
                        </a:lnSpc>
                        <a:spcBef>
                          <a:spcPts val="0"/>
                        </a:spcBef>
                        <a:spcAft>
                          <a:spcPts val="800"/>
                        </a:spcAft>
                      </a:pPr>
                      <a:r>
                        <a:rPr lang="nl-NL" sz="1400" b="0" i="0" u="none" strike="noStrike" dirty="0">
                          <a:effectLst/>
                          <a:latin typeface="Calibri" panose="020F0502020204030204" pitchFamily="34" charset="0"/>
                          <a:ea typeface="Calibri" panose="020F0502020204030204" pitchFamily="34" charset="0"/>
                          <a:cs typeface="Arial" panose="020B0604020202020204" pitchFamily="34" charset="0"/>
                        </a:rPr>
                        <a:t>Beoordelingsformulier Verslag doornemen	</a:t>
                      </a:r>
                      <a:endParaRPr lang="nl-NL" sz="1400" b="0" i="0" u="none" strike="noStrike" dirty="0">
                        <a:effectLst/>
                        <a:latin typeface="Arial" panose="020B0604020202020204" pitchFamily="34" charset="0"/>
                      </a:endParaRPr>
                    </a:p>
                    <a:p>
                      <a:pPr algn="l" fontAlgn="t">
                        <a:lnSpc>
                          <a:spcPct val="107000"/>
                        </a:lnSpc>
                        <a:spcBef>
                          <a:spcPts val="0"/>
                        </a:spcBef>
                        <a:spcAft>
                          <a:spcPts val="800"/>
                        </a:spcAft>
                      </a:pPr>
                      <a:r>
                        <a:rPr lang="nl-NL" sz="1400" b="0" i="0" u="none" strike="noStrike" dirty="0">
                          <a:effectLst/>
                          <a:latin typeface="Calibri" panose="020F0502020204030204" pitchFamily="34" charset="0"/>
                          <a:ea typeface="Calibri" panose="020F0502020204030204" pitchFamily="34" charset="0"/>
                          <a:cs typeface="Arial" panose="020B0604020202020204" pitchFamily="34" charset="0"/>
                        </a:rPr>
                        <a:t>Biodiversiteit en eetbaar groen		</a:t>
                      </a:r>
                      <a:endParaRPr lang="nl-NL" sz="1400" b="0" i="0" u="none" strike="noStrike" dirty="0">
                        <a:effectLst/>
                        <a:latin typeface="Arial" panose="020B0604020202020204" pitchFamily="34" charset="0"/>
                      </a:endParaRPr>
                    </a:p>
                    <a:p>
                      <a:pPr algn="l" fontAlgn="t">
                        <a:lnSpc>
                          <a:spcPct val="107000"/>
                        </a:lnSpc>
                        <a:spcBef>
                          <a:spcPts val="0"/>
                        </a:spcBef>
                        <a:spcAft>
                          <a:spcPts val="800"/>
                        </a:spcAft>
                      </a:pPr>
                      <a:r>
                        <a:rPr lang="nl-NL" sz="1400" b="0" i="0" u="none" strike="noStrike" dirty="0">
                          <a:effectLst/>
                          <a:latin typeface="Calibri" panose="020F0502020204030204" pitchFamily="34" charset="0"/>
                          <a:ea typeface="Calibri" panose="020F0502020204030204" pitchFamily="34" charset="0"/>
                          <a:cs typeface="Arial" panose="020B0604020202020204" pitchFamily="34" charset="0"/>
                        </a:rPr>
                        <a:t>Eventueel Individuele gesprekken en eventueel groepsgesprekken.</a:t>
                      </a:r>
                      <a:endParaRPr lang="nl-NL" sz="1400" b="0" i="0" u="none" strike="noStrike" dirty="0">
                        <a:effectLst/>
                        <a:latin typeface="Arial" panose="020B0604020202020204" pitchFamily="34" charset="0"/>
                      </a:endParaRPr>
                    </a:p>
                  </a:txBody>
                  <a:tcPr marL="50752" marR="50752" marT="7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l-NL" sz="1400" b="0" i="0" u="none" strike="noStrike" dirty="0">
                          <a:effectLst/>
                          <a:latin typeface="Calibri" panose="020F0502020204030204" pitchFamily="34" charset="0"/>
                          <a:ea typeface="Calibri" panose="020F0502020204030204" pitchFamily="34" charset="0"/>
                          <a:cs typeface="Arial" panose="020B0604020202020204" pitchFamily="34" charset="0"/>
                        </a:rPr>
                        <a:t>Herhaling 4C’s en Marktonderzoek deel 2 &gt; werktijd voor LA2 </a:t>
                      </a:r>
                    </a:p>
                    <a:p>
                      <a:pPr algn="l" fontAlgn="t">
                        <a:lnSpc>
                          <a:spcPct val="107000"/>
                        </a:lnSpc>
                        <a:spcBef>
                          <a:spcPts val="0"/>
                        </a:spcBef>
                        <a:spcAft>
                          <a:spcPts val="800"/>
                        </a:spcAft>
                      </a:pPr>
                      <a:r>
                        <a:rPr lang="nl-NL" sz="1400" b="0" i="0" u="none" strike="noStrike" dirty="0">
                          <a:effectLst/>
                          <a:latin typeface="Calibri" panose="020F0502020204030204" pitchFamily="34" charset="0"/>
                          <a:ea typeface="Calibri" panose="020F0502020204030204" pitchFamily="34" charset="0"/>
                          <a:cs typeface="Arial" panose="020B0604020202020204" pitchFamily="34" charset="0"/>
                        </a:rPr>
                        <a:t>Schaaltekenen, gebiedsontwikkeling en maquette (Gerjan)  &gt; specifieke </a:t>
                      </a:r>
                      <a:r>
                        <a:rPr lang="nl-NL" sz="1400" b="0" i="0" u="none" strike="noStrike" dirty="0" err="1">
                          <a:effectLst/>
                          <a:latin typeface="Calibri" panose="020F0502020204030204" pitchFamily="34" charset="0"/>
                          <a:ea typeface="Calibri" panose="020F0502020204030204" pitchFamily="34" charset="0"/>
                          <a:cs typeface="Arial" panose="020B0604020202020204" pitchFamily="34" charset="0"/>
                        </a:rPr>
                        <a:t>opdr</a:t>
                      </a:r>
                      <a:r>
                        <a:rPr lang="nl-NL" sz="1400" b="0" i="0" u="none" strike="noStrike" dirty="0">
                          <a:effectLst/>
                          <a:latin typeface="Calibri" panose="020F0502020204030204" pitchFamily="34" charset="0"/>
                          <a:ea typeface="Calibri" panose="020F0502020204030204" pitchFamily="34" charset="0"/>
                          <a:cs typeface="Arial" panose="020B0604020202020204" pitchFamily="34" charset="0"/>
                        </a:rPr>
                        <a:t>. voor maquette!</a:t>
                      </a:r>
                      <a:endParaRPr lang="nl-NL" sz="1400" b="0" i="0" u="none" strike="noStrike" dirty="0">
                        <a:effectLst/>
                        <a:latin typeface="Arial" panose="020B0604020202020204" pitchFamily="34" charset="0"/>
                      </a:endParaRPr>
                    </a:p>
                    <a:p>
                      <a:pPr algn="l" fontAlgn="t">
                        <a:lnSpc>
                          <a:spcPct val="107000"/>
                        </a:lnSpc>
                        <a:spcBef>
                          <a:spcPts val="0"/>
                        </a:spcBef>
                        <a:spcAft>
                          <a:spcPts val="800"/>
                        </a:spcAft>
                      </a:pPr>
                      <a:r>
                        <a:rPr lang="nl-NL" sz="1400" b="1" i="0" u="none" strike="noStrike" dirty="0">
                          <a:effectLst/>
                          <a:latin typeface="Calibri" panose="020F0502020204030204" pitchFamily="34" charset="0"/>
                          <a:ea typeface="Calibri" panose="020F0502020204030204" pitchFamily="34" charset="0"/>
                          <a:cs typeface="Arial" panose="020B0604020202020204" pitchFamily="34" charset="0"/>
                        </a:rPr>
                        <a:t>Intro en werken aan LA 3 Ontwerp </a:t>
                      </a:r>
                      <a:r>
                        <a:rPr lang="nl-NL" sz="1400" b="0" i="0" u="none" strike="noStrike" dirty="0">
                          <a:effectLst/>
                          <a:latin typeface="Calibri" panose="020F0502020204030204" pitchFamily="34" charset="0"/>
                          <a:ea typeface="Calibri" panose="020F0502020204030204" pitchFamily="34" charset="0"/>
                          <a:cs typeface="Arial" panose="020B0604020202020204" pitchFamily="34" charset="0"/>
                        </a:rPr>
                        <a:t>	</a:t>
                      </a:r>
                      <a:endParaRPr lang="nl-NL" sz="1400" b="0" i="0" u="none" strike="noStrike" dirty="0">
                        <a:effectLst/>
                        <a:latin typeface="Arial" panose="020B0604020202020204" pitchFamily="34" charset="0"/>
                      </a:endParaRPr>
                    </a:p>
                    <a:p>
                      <a:pPr algn="l" fontAlgn="t">
                        <a:lnSpc>
                          <a:spcPct val="107000"/>
                        </a:lnSpc>
                        <a:spcBef>
                          <a:spcPts val="0"/>
                        </a:spcBef>
                        <a:spcAft>
                          <a:spcPts val="800"/>
                        </a:spcAft>
                      </a:pPr>
                      <a:r>
                        <a:rPr lang="nl-NL" sz="1400" b="0" i="0" u="none" strike="noStrike" dirty="0">
                          <a:effectLst/>
                          <a:latin typeface="Calibri" panose="020F0502020204030204" pitchFamily="34" charset="0"/>
                          <a:ea typeface="Calibri" panose="020F0502020204030204" pitchFamily="34" charset="0"/>
                          <a:cs typeface="Arial" panose="020B0604020202020204" pitchFamily="34" charset="0"/>
                        </a:rPr>
                        <a:t>H2 document verantwoording	</a:t>
                      </a:r>
                    </a:p>
                    <a:p>
                      <a:pPr algn="l" fontAlgn="t">
                        <a:lnSpc>
                          <a:spcPct val="107000"/>
                        </a:lnSpc>
                        <a:spcBef>
                          <a:spcPts val="0"/>
                        </a:spcBef>
                        <a:spcAft>
                          <a:spcPts val="800"/>
                        </a:spcAft>
                      </a:pPr>
                      <a:r>
                        <a:rPr lang="nl-NL" sz="1400" b="1" i="0" u="none" strike="noStrike" dirty="0">
                          <a:effectLst/>
                          <a:latin typeface="Calibri" panose="020F0502020204030204" pitchFamily="34" charset="0"/>
                          <a:ea typeface="Calibri" panose="020F0502020204030204" pitchFamily="34" charset="0"/>
                          <a:cs typeface="Arial" panose="020B0604020202020204" pitchFamily="34" charset="0"/>
                        </a:rPr>
                        <a:t>Deadline LA 2 vrijdag 3 juni </a:t>
                      </a:r>
                      <a:endParaRPr lang="nl-NL" sz="1400" b="0" i="0" u="none" strike="noStrike" dirty="0">
                        <a:effectLst/>
                        <a:latin typeface="Arial" panose="020B0604020202020204" pitchFamily="34" charset="0"/>
                      </a:endParaRPr>
                    </a:p>
                    <a:p>
                      <a:pPr algn="l" fontAlgn="t">
                        <a:lnSpc>
                          <a:spcPct val="107000"/>
                        </a:lnSpc>
                        <a:spcBef>
                          <a:spcPts val="0"/>
                        </a:spcBef>
                        <a:spcAft>
                          <a:spcPts val="800"/>
                        </a:spcAft>
                      </a:pPr>
                      <a:r>
                        <a:rPr lang="nl-NL" sz="1400" b="0" i="0" u="none" strike="noStrike" dirty="0">
                          <a:effectLst/>
                          <a:latin typeface="Calibri" panose="020F0502020204030204" pitchFamily="34" charset="0"/>
                          <a:ea typeface="Calibri" panose="020F0502020204030204" pitchFamily="34" charset="0"/>
                          <a:cs typeface="Arial" panose="020B0604020202020204" pitchFamily="34" charset="0"/>
                        </a:rPr>
                        <a:t> </a:t>
                      </a:r>
                      <a:endParaRPr lang="nl-NL" sz="1400" b="0" i="0" u="none" strike="noStrike" dirty="0">
                        <a:effectLst/>
                        <a:latin typeface="Arial" panose="020B0604020202020204" pitchFamily="34" charset="0"/>
                      </a:endParaRPr>
                    </a:p>
                  </a:txBody>
                  <a:tcPr marL="50752" marR="50752" marT="7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7018804"/>
                  </a:ext>
                </a:extLst>
              </a:tr>
              <a:tr h="1589964">
                <a:tc>
                  <a:txBody>
                    <a:bodyPr/>
                    <a:lstStyle/>
                    <a:p>
                      <a:pPr algn="l" fontAlgn="t">
                        <a:lnSpc>
                          <a:spcPct val="107000"/>
                        </a:lnSpc>
                        <a:spcBef>
                          <a:spcPts val="0"/>
                        </a:spcBef>
                        <a:spcAft>
                          <a:spcPts val="800"/>
                        </a:spcAft>
                      </a:pPr>
                      <a:r>
                        <a:rPr lang="nl-NL" sz="1400" b="0" i="0" u="none" strike="noStrike">
                          <a:effectLst/>
                          <a:latin typeface="Calibri" panose="020F0502020204030204" pitchFamily="34" charset="0"/>
                          <a:ea typeface="Calibri" panose="020F0502020204030204" pitchFamily="34" charset="0"/>
                          <a:cs typeface="Arial" panose="020B0604020202020204" pitchFamily="34" charset="0"/>
                        </a:rPr>
                        <a:t>5</a:t>
                      </a:r>
                      <a:endParaRPr lang="nl-NL" sz="1400" b="0" i="0" u="none" strike="noStrike">
                        <a:effectLst/>
                        <a:latin typeface="Arial" panose="020B0604020202020204" pitchFamily="34" charset="0"/>
                      </a:endParaRPr>
                    </a:p>
                  </a:txBody>
                  <a:tcPr marL="50752" marR="50752" marT="7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l-NL" sz="1400" b="0" i="0" u="none" strike="noStrike">
                          <a:effectLst/>
                          <a:latin typeface="Calibri" panose="020F0502020204030204" pitchFamily="34" charset="0"/>
                          <a:ea typeface="Calibri" panose="020F0502020204030204" pitchFamily="34" charset="0"/>
                          <a:cs typeface="Arial" panose="020B0604020202020204" pitchFamily="34" charset="0"/>
                        </a:rPr>
                        <a:t>Start ontwerpfase</a:t>
                      </a:r>
                      <a:endParaRPr lang="nl-NL" sz="1400" b="0" i="0" u="none" strike="noStrike">
                        <a:effectLst/>
                        <a:latin typeface="Arial" panose="020B0604020202020204" pitchFamily="34" charset="0"/>
                      </a:endParaRPr>
                    </a:p>
                  </a:txBody>
                  <a:tcPr marL="50752" marR="50752" marT="7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l-NL" sz="1400" b="0" i="1" u="none" strike="noStrike" dirty="0">
                          <a:effectLst/>
                          <a:highlight>
                            <a:srgbClr val="00FFFF"/>
                          </a:highlight>
                          <a:latin typeface="Calibri" panose="020F0502020204030204" pitchFamily="34" charset="0"/>
                          <a:ea typeface="Calibri" panose="020F0502020204030204" pitchFamily="34" charset="0"/>
                          <a:cs typeface="Arial" panose="020B0604020202020204" pitchFamily="34" charset="0"/>
                        </a:rPr>
                        <a:t>Dinsdag 7 juni maquette/ontwerp bij ontdekstation</a:t>
                      </a:r>
                      <a:endParaRPr lang="nl-NL" sz="1400" b="0" i="0" u="none" strike="noStrike" dirty="0">
                        <a:effectLst/>
                        <a:highlight>
                          <a:srgbClr val="00FFFF"/>
                        </a:highlight>
                        <a:latin typeface="Arial" panose="020B0604020202020204" pitchFamily="34" charset="0"/>
                      </a:endParaRPr>
                    </a:p>
                    <a:p>
                      <a:pPr algn="l" fontAlgn="t">
                        <a:lnSpc>
                          <a:spcPct val="107000"/>
                        </a:lnSpc>
                        <a:spcBef>
                          <a:spcPts val="0"/>
                        </a:spcBef>
                        <a:spcAft>
                          <a:spcPts val="800"/>
                        </a:spcAft>
                      </a:pPr>
                      <a:r>
                        <a:rPr lang="nl-NL" sz="1400" b="0" i="0" u="none" strike="noStrike" dirty="0">
                          <a:effectLst/>
                          <a:latin typeface="Calibri" panose="020F0502020204030204" pitchFamily="34" charset="0"/>
                          <a:ea typeface="Calibri" panose="020F0502020204030204" pitchFamily="34" charset="0"/>
                          <a:cs typeface="Arial" panose="020B0604020202020204" pitchFamily="34" charset="0"/>
                        </a:rPr>
                        <a:t>Woensdag: </a:t>
                      </a:r>
                      <a:endParaRPr lang="nl-NL" sz="1400" b="0" i="0" u="none" strike="noStrike" dirty="0">
                        <a:effectLst/>
                        <a:latin typeface="Arial" panose="020B0604020202020204" pitchFamily="34" charset="0"/>
                      </a:endParaRPr>
                    </a:p>
                    <a:p>
                      <a:pPr algn="l" fontAlgn="t">
                        <a:lnSpc>
                          <a:spcPct val="107000"/>
                        </a:lnSpc>
                        <a:spcBef>
                          <a:spcPts val="0"/>
                        </a:spcBef>
                        <a:spcAft>
                          <a:spcPts val="800"/>
                        </a:spcAft>
                      </a:pPr>
                      <a:r>
                        <a:rPr lang="nl-NL" sz="1400" b="0" i="0" u="none" strike="noStrike" dirty="0">
                          <a:effectLst/>
                          <a:latin typeface="Calibri" panose="020F0502020204030204" pitchFamily="34" charset="0"/>
                          <a:ea typeface="Calibri" panose="020F0502020204030204" pitchFamily="34" charset="0"/>
                          <a:cs typeface="Arial" panose="020B0604020202020204" pitchFamily="34" charset="0"/>
                        </a:rPr>
                        <a:t>Feedbackfriends voorbereiden </a:t>
                      </a:r>
                      <a:endParaRPr lang="nl-NL" sz="1400" b="0" i="0" u="none" strike="noStrike" dirty="0">
                        <a:effectLst/>
                        <a:latin typeface="Arial" panose="020B0604020202020204" pitchFamily="34" charset="0"/>
                      </a:endParaRPr>
                    </a:p>
                    <a:p>
                      <a:pPr algn="l" fontAlgn="t">
                        <a:lnSpc>
                          <a:spcPct val="107000"/>
                        </a:lnSpc>
                        <a:spcBef>
                          <a:spcPts val="0"/>
                        </a:spcBef>
                        <a:spcAft>
                          <a:spcPts val="800"/>
                        </a:spcAft>
                      </a:pPr>
                      <a:r>
                        <a:rPr lang="nl-NL" sz="1400" b="0" i="0" u="none" strike="noStrike" dirty="0">
                          <a:effectLst/>
                          <a:latin typeface="Calibri" panose="020F0502020204030204" pitchFamily="34" charset="0"/>
                          <a:ea typeface="Calibri" panose="020F0502020204030204" pitchFamily="34" charset="0"/>
                          <a:cs typeface="Arial" panose="020B0604020202020204" pitchFamily="34" charset="0"/>
                        </a:rPr>
                        <a:t>Werken aan LA 3 en verslag </a:t>
                      </a:r>
                      <a:endParaRPr lang="nl-NL" sz="1400" b="0" i="0" u="none" strike="noStrike" dirty="0">
                        <a:effectLst/>
                        <a:latin typeface="Arial" panose="020B0604020202020204" pitchFamily="34" charset="0"/>
                      </a:endParaRPr>
                    </a:p>
                  </a:txBody>
                  <a:tcPr marL="50752" marR="50752" marT="7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l-NL" sz="1400" b="0" i="0" u="none" strike="noStrike" dirty="0">
                          <a:effectLst/>
                          <a:latin typeface="Calibri" panose="020F0502020204030204" pitchFamily="34" charset="0"/>
                          <a:ea typeface="Calibri" panose="020F0502020204030204" pitchFamily="34" charset="0"/>
                          <a:cs typeface="Arial" panose="020B0604020202020204" pitchFamily="34" charset="0"/>
                        </a:rPr>
                        <a:t>Werken aan LA 3 en verslag </a:t>
                      </a:r>
                      <a:endParaRPr lang="nl-NL" sz="1400" b="0" i="0" u="none" strike="noStrike" dirty="0">
                        <a:effectLst/>
                        <a:latin typeface="Arial" panose="020B0604020202020204" pitchFamily="34" charset="0"/>
                      </a:endParaRPr>
                    </a:p>
                    <a:p>
                      <a:pPr algn="l" fontAlgn="t">
                        <a:lnSpc>
                          <a:spcPct val="107000"/>
                        </a:lnSpc>
                        <a:spcBef>
                          <a:spcPts val="0"/>
                        </a:spcBef>
                        <a:spcAft>
                          <a:spcPts val="800"/>
                        </a:spcAft>
                      </a:pPr>
                      <a:r>
                        <a:rPr lang="nl-NL" sz="1400" b="1" i="0" u="none" strike="noStrike" dirty="0">
                          <a:effectLst/>
                          <a:latin typeface="Calibri" panose="020F0502020204030204" pitchFamily="34" charset="0"/>
                          <a:ea typeface="Calibri" panose="020F0502020204030204" pitchFamily="34" charset="0"/>
                          <a:cs typeface="Arial" panose="020B0604020202020204" pitchFamily="34" charset="0"/>
                        </a:rPr>
                        <a:t>Feedbackfriends LA 2 vrijdag 10 juni </a:t>
                      </a:r>
                      <a:endParaRPr lang="nl-NL" sz="1400" b="0" i="0" u="none" strike="noStrike" dirty="0">
                        <a:effectLst/>
                        <a:latin typeface="Arial" panose="020B0604020202020204" pitchFamily="34" charset="0"/>
                      </a:endParaRPr>
                    </a:p>
                    <a:p>
                      <a:pPr algn="l" fontAlgn="t">
                        <a:lnSpc>
                          <a:spcPct val="107000"/>
                        </a:lnSpc>
                        <a:spcBef>
                          <a:spcPts val="0"/>
                        </a:spcBef>
                        <a:spcAft>
                          <a:spcPts val="800"/>
                        </a:spcAft>
                      </a:pPr>
                      <a:r>
                        <a:rPr lang="nl-NL" sz="1400" b="0" i="0" u="none" strike="noStrike" dirty="0">
                          <a:effectLst/>
                          <a:latin typeface="Calibri" panose="020F0502020204030204" pitchFamily="34" charset="0"/>
                          <a:ea typeface="Calibri" panose="020F0502020204030204" pitchFamily="34" charset="0"/>
                          <a:cs typeface="Arial" panose="020B0604020202020204" pitchFamily="34" charset="0"/>
                        </a:rPr>
                        <a:t>Beoordelingsformulier Presentatie</a:t>
                      </a:r>
                      <a:r>
                        <a:rPr lang="nl-NL" sz="1400" b="0" i="1" u="none" strike="noStrike" dirty="0">
                          <a:effectLst/>
                          <a:latin typeface="Calibri" panose="020F0502020204030204" pitchFamily="34" charset="0"/>
                          <a:ea typeface="Calibri" panose="020F0502020204030204" pitchFamily="34" charset="0"/>
                          <a:cs typeface="Arial" panose="020B0604020202020204" pitchFamily="34" charset="0"/>
                        </a:rPr>
                        <a:t>	</a:t>
                      </a:r>
                      <a:endParaRPr lang="nl-NL" sz="1400" b="0" i="0" u="none" strike="noStrike" dirty="0">
                        <a:effectLst/>
                        <a:latin typeface="Arial" panose="020B0604020202020204" pitchFamily="34" charset="0"/>
                      </a:endParaRPr>
                    </a:p>
                    <a:p>
                      <a:pPr algn="l" fontAlgn="t">
                        <a:lnSpc>
                          <a:spcPct val="107000"/>
                        </a:lnSpc>
                        <a:spcBef>
                          <a:spcPts val="0"/>
                        </a:spcBef>
                        <a:spcAft>
                          <a:spcPts val="800"/>
                        </a:spcAft>
                      </a:pPr>
                      <a:r>
                        <a:rPr lang="nl-NL" sz="1400" b="0" i="0" u="none" strike="noStrike" dirty="0">
                          <a:effectLst/>
                          <a:latin typeface="Calibri" panose="020F0502020204030204" pitchFamily="34" charset="0"/>
                          <a:ea typeface="Calibri" panose="020F0502020204030204" pitchFamily="34" charset="0"/>
                          <a:cs typeface="Arial" panose="020B0604020202020204" pitchFamily="34" charset="0"/>
                        </a:rPr>
                        <a:t>Presenteren ontwerp JHS</a:t>
                      </a:r>
                      <a:endParaRPr lang="nl-NL" sz="1400" b="0" i="0" u="none" strike="noStrike" dirty="0">
                        <a:effectLst/>
                        <a:latin typeface="Arial" panose="020B0604020202020204" pitchFamily="34" charset="0"/>
                      </a:endParaRPr>
                    </a:p>
                  </a:txBody>
                  <a:tcPr marL="50752" marR="50752" marT="7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8947952"/>
                  </a:ext>
                </a:extLst>
              </a:tr>
            </a:tbl>
          </a:graphicData>
        </a:graphic>
      </p:graphicFrame>
    </p:spTree>
    <p:extLst>
      <p:ext uri="{BB962C8B-B14F-4D97-AF65-F5344CB8AC3E}">
        <p14:creationId xmlns:p14="http://schemas.microsoft.com/office/powerpoint/2010/main" val="3015963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BFB187-5FF3-4FF9-9604-7E1C87161629}"/>
              </a:ext>
            </a:extLst>
          </p:cNvPr>
          <p:cNvSpPr>
            <a:spLocks noGrp="1"/>
          </p:cNvSpPr>
          <p:nvPr>
            <p:ph type="title"/>
          </p:nvPr>
        </p:nvSpPr>
        <p:spPr/>
        <p:txBody>
          <a:bodyPr/>
          <a:lstStyle/>
          <a:p>
            <a:r>
              <a:rPr lang="nl-NL"/>
              <a:t>Hoe gaan we dat doen?! </a:t>
            </a:r>
          </a:p>
        </p:txBody>
      </p:sp>
      <p:graphicFrame>
        <p:nvGraphicFramePr>
          <p:cNvPr id="3" name="Diagram 2">
            <a:extLst>
              <a:ext uri="{FF2B5EF4-FFF2-40B4-BE49-F238E27FC236}">
                <a16:creationId xmlns:a16="http://schemas.microsoft.com/office/drawing/2014/main" id="{14A87BD9-2E78-440B-8567-5B7E19ACC802}"/>
              </a:ext>
            </a:extLst>
          </p:cNvPr>
          <p:cNvGraphicFramePr/>
          <p:nvPr/>
        </p:nvGraphicFramePr>
        <p:xfrm>
          <a:off x="1023258" y="1074208"/>
          <a:ext cx="1011282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al 4">
            <a:extLst>
              <a:ext uri="{FF2B5EF4-FFF2-40B4-BE49-F238E27FC236}">
                <a16:creationId xmlns:a16="http://schemas.microsoft.com/office/drawing/2014/main" id="{B19735AB-36C0-3BC6-5B72-8A81DCF70CA7}"/>
              </a:ext>
            </a:extLst>
          </p:cNvPr>
          <p:cNvSpPr/>
          <p:nvPr/>
        </p:nvSpPr>
        <p:spPr>
          <a:xfrm>
            <a:off x="642256" y="1640104"/>
            <a:ext cx="6467203" cy="4286873"/>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912862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1B6C53-DF2C-36CF-442F-BB84B4D05A1C}"/>
              </a:ext>
            </a:extLst>
          </p:cNvPr>
          <p:cNvSpPr>
            <a:spLocks noGrp="1"/>
          </p:cNvSpPr>
          <p:nvPr>
            <p:ph type="title"/>
          </p:nvPr>
        </p:nvSpPr>
        <p:spPr>
          <a:xfrm>
            <a:off x="838200" y="227965"/>
            <a:ext cx="10515600" cy="1325563"/>
          </a:xfrm>
        </p:spPr>
        <p:txBody>
          <a:bodyPr/>
          <a:lstStyle/>
          <a:p>
            <a:r>
              <a:rPr lang="nl-NL" dirty="0"/>
              <a:t>2. Fieldresearch </a:t>
            </a:r>
          </a:p>
        </p:txBody>
      </p:sp>
      <p:sp>
        <p:nvSpPr>
          <p:cNvPr id="3" name="Tekstvak 2">
            <a:extLst>
              <a:ext uri="{FF2B5EF4-FFF2-40B4-BE49-F238E27FC236}">
                <a16:creationId xmlns:a16="http://schemas.microsoft.com/office/drawing/2014/main" id="{E2BFDD82-BBE4-9BE0-45B8-35E19A832445}"/>
              </a:ext>
            </a:extLst>
          </p:cNvPr>
          <p:cNvSpPr txBox="1"/>
          <p:nvPr/>
        </p:nvSpPr>
        <p:spPr>
          <a:xfrm>
            <a:off x="1005840" y="1690688"/>
            <a:ext cx="3520440" cy="2308324"/>
          </a:xfrm>
          <a:prstGeom prst="rect">
            <a:avLst/>
          </a:prstGeom>
          <a:solidFill>
            <a:schemeClr val="accent6"/>
          </a:solidFill>
        </p:spPr>
        <p:txBody>
          <a:bodyPr wrap="square" rtlCol="0">
            <a:spAutoFit/>
          </a:bodyPr>
          <a:lstStyle/>
          <a:p>
            <a:r>
              <a:rPr lang="nl-NL" sz="2400" dirty="0"/>
              <a:t>Vanmiddag na de lessen mogelijkheid om in gesprek met kinderen van leiding van de </a:t>
            </a:r>
            <a:r>
              <a:rPr lang="nl-NL" sz="2400" dirty="0" err="1"/>
              <a:t>bso</a:t>
            </a:r>
            <a:r>
              <a:rPr lang="nl-NL" sz="2400" dirty="0"/>
              <a:t>.</a:t>
            </a:r>
          </a:p>
          <a:p>
            <a:r>
              <a:rPr lang="nl-NL" sz="2400" dirty="0"/>
              <a:t>Laat je opzet eerst even checken!</a:t>
            </a:r>
          </a:p>
        </p:txBody>
      </p:sp>
      <p:sp>
        <p:nvSpPr>
          <p:cNvPr id="4" name="Ovaal 3">
            <a:extLst>
              <a:ext uri="{FF2B5EF4-FFF2-40B4-BE49-F238E27FC236}">
                <a16:creationId xmlns:a16="http://schemas.microsoft.com/office/drawing/2014/main" id="{46963424-41C5-006A-D5FD-E5019ABA10FF}"/>
              </a:ext>
            </a:extLst>
          </p:cNvPr>
          <p:cNvSpPr/>
          <p:nvPr/>
        </p:nvSpPr>
        <p:spPr>
          <a:xfrm>
            <a:off x="6096000" y="1360170"/>
            <a:ext cx="5257800" cy="260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Enquêtes in de brievenbus? </a:t>
            </a:r>
          </a:p>
          <a:p>
            <a:pPr algn="ctr"/>
            <a:r>
              <a:rPr lang="nl-NL" sz="2000" dirty="0"/>
              <a:t>Uiterlijk tot 14.00 uur aanleveren bij Pascalle; we proberen er 1 document van te maken. </a:t>
            </a:r>
          </a:p>
          <a:p>
            <a:pPr algn="ctr"/>
            <a:endParaRPr lang="nl-NL" sz="2000" dirty="0"/>
          </a:p>
          <a:p>
            <a:pPr algn="ctr"/>
            <a:r>
              <a:rPr lang="nl-NL" sz="2000" dirty="0"/>
              <a:t>Samen afspraken maken over verspreiding! </a:t>
            </a:r>
          </a:p>
        </p:txBody>
      </p:sp>
      <p:sp>
        <p:nvSpPr>
          <p:cNvPr id="5" name="Rechthoek: afgeronde hoeken 4">
            <a:extLst>
              <a:ext uri="{FF2B5EF4-FFF2-40B4-BE49-F238E27FC236}">
                <a16:creationId xmlns:a16="http://schemas.microsoft.com/office/drawing/2014/main" id="{D8D00EB6-A7D6-BC41-710E-DB14C57D12AF}"/>
              </a:ext>
            </a:extLst>
          </p:cNvPr>
          <p:cNvSpPr/>
          <p:nvPr/>
        </p:nvSpPr>
        <p:spPr>
          <a:xfrm>
            <a:off x="1417320" y="4297680"/>
            <a:ext cx="6092190" cy="200025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Enquêtes afnemen door langs de deuren te gaan?</a:t>
            </a:r>
          </a:p>
          <a:p>
            <a:pPr algn="ctr"/>
            <a:r>
              <a:rPr lang="nl-NL" sz="2000" dirty="0"/>
              <a:t>Laat je enquête eerst checken door Stijn of Pascalle. </a:t>
            </a:r>
          </a:p>
          <a:p>
            <a:pPr algn="ctr"/>
            <a:r>
              <a:rPr lang="nl-NL" sz="2000" dirty="0" err="1"/>
              <a:t>Uitovering</a:t>
            </a:r>
            <a:r>
              <a:rPr lang="nl-NL" sz="2000" dirty="0"/>
              <a:t> kan na 13.45 uur of op andere dagen na de lessen. </a:t>
            </a:r>
          </a:p>
        </p:txBody>
      </p:sp>
      <p:sp>
        <p:nvSpPr>
          <p:cNvPr id="6" name="Pijl: vijfhoek 5">
            <a:extLst>
              <a:ext uri="{FF2B5EF4-FFF2-40B4-BE49-F238E27FC236}">
                <a16:creationId xmlns:a16="http://schemas.microsoft.com/office/drawing/2014/main" id="{72012DA7-0347-F624-F7B9-D2DB5426AA3A}"/>
              </a:ext>
            </a:extLst>
          </p:cNvPr>
          <p:cNvSpPr/>
          <p:nvPr/>
        </p:nvSpPr>
        <p:spPr>
          <a:xfrm>
            <a:off x="8595360" y="4560570"/>
            <a:ext cx="2903220" cy="1325563"/>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Email naar Ron en eigenaar De Harmonie kan zo-wie-zo! </a:t>
            </a:r>
          </a:p>
        </p:txBody>
      </p:sp>
    </p:spTree>
    <p:extLst>
      <p:ext uri="{BB962C8B-B14F-4D97-AF65-F5344CB8AC3E}">
        <p14:creationId xmlns:p14="http://schemas.microsoft.com/office/powerpoint/2010/main" val="113083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fbeelding met groen&#10;&#10;Automatisch gegenereerde beschrijving">
            <a:extLst>
              <a:ext uri="{FF2B5EF4-FFF2-40B4-BE49-F238E27FC236}">
                <a16:creationId xmlns:a16="http://schemas.microsoft.com/office/drawing/2014/main" id="{A5F1AA7F-E251-510D-CED0-84E7920ADE70}"/>
              </a:ext>
            </a:extLst>
          </p:cNvPr>
          <p:cNvPicPr>
            <a:picLocks noChangeAspect="1"/>
          </p:cNvPicPr>
          <p:nvPr/>
        </p:nvPicPr>
        <p:blipFill rotWithShape="1">
          <a:blip r:embed="rId2">
            <a:duotone>
              <a:schemeClr val="bg2">
                <a:shade val="45000"/>
                <a:satMod val="135000"/>
              </a:schemeClr>
              <a:prstClr val="white"/>
            </a:duotone>
          </a:blip>
          <a:srcRect t="15279" b="45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A3D3C94-8CC9-614A-54BB-F1C9CF74851A}"/>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Hoe gaan we dit organiseren?</a:t>
            </a:r>
          </a:p>
        </p:txBody>
      </p:sp>
      <p:graphicFrame>
        <p:nvGraphicFramePr>
          <p:cNvPr id="5" name="Tekstvak 2">
            <a:extLst>
              <a:ext uri="{FF2B5EF4-FFF2-40B4-BE49-F238E27FC236}">
                <a16:creationId xmlns:a16="http://schemas.microsoft.com/office/drawing/2014/main" id="{BD28F550-8513-8F3D-2766-E0D764AE7517}"/>
              </a:ext>
            </a:extLst>
          </p:cNvPr>
          <p:cNvGraphicFramePr/>
          <p:nvPr>
            <p:extLst>
              <p:ext uri="{D42A27DB-BD31-4B8C-83A1-F6EECF244321}">
                <p14:modId xmlns:p14="http://schemas.microsoft.com/office/powerpoint/2010/main" val="39873615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2658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9ABA25-515C-02A1-4711-EB86CC9EFB0D}"/>
              </a:ext>
            </a:extLst>
          </p:cNvPr>
          <p:cNvSpPr>
            <a:spLocks noGrp="1"/>
          </p:cNvSpPr>
          <p:nvPr>
            <p:ph type="title"/>
          </p:nvPr>
        </p:nvSpPr>
        <p:spPr/>
        <p:txBody>
          <a:bodyPr/>
          <a:lstStyle/>
          <a:p>
            <a:r>
              <a:rPr lang="nl-NL" dirty="0"/>
              <a:t>Jullie keuzemenu</a:t>
            </a:r>
          </a:p>
        </p:txBody>
      </p:sp>
      <p:pic>
        <p:nvPicPr>
          <p:cNvPr id="3" name="Afbeelding 2">
            <a:extLst>
              <a:ext uri="{FF2B5EF4-FFF2-40B4-BE49-F238E27FC236}">
                <a16:creationId xmlns:a16="http://schemas.microsoft.com/office/drawing/2014/main" id="{BB6C1A26-CC47-978B-1F50-77CDFD7F406E}"/>
              </a:ext>
            </a:extLst>
          </p:cNvPr>
          <p:cNvPicPr>
            <a:picLocks noChangeAspect="1"/>
          </p:cNvPicPr>
          <p:nvPr/>
        </p:nvPicPr>
        <p:blipFill rotWithShape="1">
          <a:blip r:embed="rId2"/>
          <a:srcRect b="14728"/>
          <a:stretch/>
        </p:blipFill>
        <p:spPr>
          <a:xfrm>
            <a:off x="912628" y="644968"/>
            <a:ext cx="6858000" cy="5847907"/>
          </a:xfrm>
          <a:prstGeom prst="rect">
            <a:avLst/>
          </a:prstGeom>
        </p:spPr>
      </p:pic>
      <p:sp>
        <p:nvSpPr>
          <p:cNvPr id="4" name="Tekstvak 3">
            <a:extLst>
              <a:ext uri="{FF2B5EF4-FFF2-40B4-BE49-F238E27FC236}">
                <a16:creationId xmlns:a16="http://schemas.microsoft.com/office/drawing/2014/main" id="{84826816-1427-58E4-6F27-FD9E516C5C85}"/>
              </a:ext>
            </a:extLst>
          </p:cNvPr>
          <p:cNvSpPr txBox="1"/>
          <p:nvPr/>
        </p:nvSpPr>
        <p:spPr>
          <a:xfrm>
            <a:off x="223791" y="518832"/>
            <a:ext cx="1881962" cy="830997"/>
          </a:xfrm>
          <a:prstGeom prst="rect">
            <a:avLst/>
          </a:prstGeom>
          <a:noFill/>
        </p:spPr>
        <p:txBody>
          <a:bodyPr wrap="square" rtlCol="0">
            <a:spAutoFit/>
          </a:bodyPr>
          <a:lstStyle/>
          <a:p>
            <a:r>
              <a:rPr lang="nl-NL" sz="4800" dirty="0">
                <a:solidFill>
                  <a:schemeClr val="accent2"/>
                </a:solidFill>
              </a:rPr>
              <a:t>3.</a:t>
            </a:r>
          </a:p>
        </p:txBody>
      </p:sp>
    </p:spTree>
    <p:extLst>
      <p:ext uri="{BB962C8B-B14F-4D97-AF65-F5344CB8AC3E}">
        <p14:creationId xmlns:p14="http://schemas.microsoft.com/office/powerpoint/2010/main" val="147360862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BFE6046D-5824-463B-862B-C6D48CCA722A}">
  <ds:schemaRefs>
    <ds:schemaRef ds:uri="http://schemas.microsoft.com/sharepoint/v3/contenttype/forms"/>
  </ds:schemaRefs>
</ds:datastoreItem>
</file>

<file path=customXml/itemProps2.xml><?xml version="1.0" encoding="utf-8"?>
<ds:datastoreItem xmlns:ds="http://schemas.openxmlformats.org/officeDocument/2006/customXml" ds:itemID="{202BD966-79DA-441C-8825-B5F946CB4A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4C495A-2EC3-442E-9DBF-BAB53B060AD1}">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docProps/app.xml><?xml version="1.0" encoding="utf-8"?>
<Properties xmlns="http://schemas.openxmlformats.org/officeDocument/2006/extended-properties" xmlns:vt="http://schemas.openxmlformats.org/officeDocument/2006/docPropsVTypes">
  <TotalTime>31</TotalTime>
  <Words>1083</Words>
  <Application>Microsoft Office PowerPoint</Application>
  <PresentationFormat>Breedbeeld</PresentationFormat>
  <Paragraphs>209</Paragraphs>
  <Slides>19</Slides>
  <Notes>0</Notes>
  <HiddenSlides>0</HiddenSlides>
  <MMClips>1</MMClips>
  <ScaleCrop>false</ScaleCrop>
  <HeadingPairs>
    <vt:vector size="6" baseType="variant">
      <vt:variant>
        <vt:lpstr>Gebruikte lettertypen</vt:lpstr>
      </vt:variant>
      <vt:variant>
        <vt:i4>4</vt:i4>
      </vt:variant>
      <vt:variant>
        <vt:lpstr>Thema</vt:lpstr>
      </vt:variant>
      <vt:variant>
        <vt:i4>4</vt:i4>
      </vt:variant>
      <vt:variant>
        <vt:lpstr>Diatitels</vt:lpstr>
      </vt:variant>
      <vt:variant>
        <vt:i4>19</vt:i4>
      </vt:variant>
    </vt:vector>
  </HeadingPairs>
  <TitlesOfParts>
    <vt:vector size="27" baseType="lpstr">
      <vt:lpstr>Arial</vt:lpstr>
      <vt:lpstr>Calibri</vt:lpstr>
      <vt:lpstr>Calibri Light</vt:lpstr>
      <vt:lpstr>Wingdings</vt:lpstr>
      <vt:lpstr>Kantoorthema</vt:lpstr>
      <vt:lpstr>1_Kantoorthema</vt:lpstr>
      <vt:lpstr>Kantoorthema</vt:lpstr>
      <vt:lpstr>Kantoorthema</vt:lpstr>
      <vt:lpstr>IBS les  woensdag 1 juni</vt:lpstr>
      <vt:lpstr>PowerPoint-presentatie</vt:lpstr>
      <vt:lpstr>PowerPoint-presentatie</vt:lpstr>
      <vt:lpstr>1. Praktische zaken: </vt:lpstr>
      <vt:lpstr>PowerPoint-presentatie</vt:lpstr>
      <vt:lpstr>Hoe gaan we dat doen?! </vt:lpstr>
      <vt:lpstr>2. Fieldresearch </vt:lpstr>
      <vt:lpstr>Hoe gaan we dit organiseren?</vt:lpstr>
      <vt:lpstr>Jullie keuzemenu</vt:lpstr>
      <vt:lpstr>Overleg met jullie groepje en  kijk wie wat gaat doen:</vt:lpstr>
      <vt:lpstr>4. Feedbackfriends</vt:lpstr>
      <vt:lpstr>Wat vind je in deze presentatie</vt:lpstr>
      <vt:lpstr>De groepsindeling </vt:lpstr>
      <vt:lpstr>De procedure; hoe werkt het ook alweer</vt:lpstr>
      <vt:lpstr>PowerPoint-presentatie</vt:lpstr>
      <vt:lpstr>PowerPoint-presentatie</vt:lpstr>
      <vt:lpstr>PowerPoint-presentatie</vt:lpstr>
      <vt:lpstr>PowerPoint-presentatie</vt:lpstr>
      <vt:lpstr>En nu?!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IBS les  woensdag 1 juni</dc:title>
  <dc:creator>Pascalle Cup</dc:creator>
  <cp:lastModifiedBy>Pascalle Cup</cp:lastModifiedBy>
  <cp:revision>1</cp:revision>
  <dcterms:created xsi:type="dcterms:W3CDTF">2022-05-31T19:47:11Z</dcterms:created>
  <dcterms:modified xsi:type="dcterms:W3CDTF">2022-06-01T07:11:31Z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